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8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60" r:id="rId13"/>
    <p:sldId id="258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DAF937-452F-4292-9B99-D425EFF975C5}" v="51" dt="2024-03-08T12:37:07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82" autoAdjust="0"/>
  </p:normalViewPr>
  <p:slideViewPr>
    <p:cSldViewPr snapToGrid="0" showGuides="1">
      <p:cViewPr varScale="1">
        <p:scale>
          <a:sx n="125" d="100"/>
          <a:sy n="125" d="100"/>
        </p:scale>
        <p:origin x="17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Lidskog" userId="11c72ea9-9995-4f42-94c5-6145de36a3ff" providerId="ADAL" clId="{4EDAF937-452F-4292-9B99-D425EFF975C5}"/>
    <pc:docChg chg="custSel addSld delSld modSld">
      <pc:chgData name="Johanna Lidskog" userId="11c72ea9-9995-4f42-94c5-6145de36a3ff" providerId="ADAL" clId="{4EDAF937-452F-4292-9B99-D425EFF975C5}" dt="2024-03-08T12:47:20.840" v="490" actId="20577"/>
      <pc:docMkLst>
        <pc:docMk/>
      </pc:docMkLst>
      <pc:sldChg chg="modSp mod">
        <pc:chgData name="Johanna Lidskog" userId="11c72ea9-9995-4f42-94c5-6145de36a3ff" providerId="ADAL" clId="{4EDAF937-452F-4292-9B99-D425EFF975C5}" dt="2024-03-08T12:47:20.840" v="490" actId="20577"/>
        <pc:sldMkLst>
          <pc:docMk/>
          <pc:sldMk cId="3361232974" sldId="257"/>
        </pc:sldMkLst>
        <pc:spChg chg="mod">
          <ac:chgData name="Johanna Lidskog" userId="11c72ea9-9995-4f42-94c5-6145de36a3ff" providerId="ADAL" clId="{4EDAF937-452F-4292-9B99-D425EFF975C5}" dt="2024-03-08T12:47:20.840" v="490" actId="20577"/>
          <ac:spMkLst>
            <pc:docMk/>
            <pc:sldMk cId="3361232974" sldId="257"/>
            <ac:spMk id="3" creationId="{BF736E4A-5B52-4240-B446-55266C32B772}"/>
          </ac:spMkLst>
        </pc:spChg>
      </pc:sldChg>
      <pc:sldChg chg="modSp mod">
        <pc:chgData name="Johanna Lidskog" userId="11c72ea9-9995-4f42-94c5-6145de36a3ff" providerId="ADAL" clId="{4EDAF937-452F-4292-9B99-D425EFF975C5}" dt="2024-03-08T12:33:22.977" v="425" actId="20577"/>
        <pc:sldMkLst>
          <pc:docMk/>
          <pc:sldMk cId="1324081671" sldId="258"/>
        </pc:sldMkLst>
        <pc:spChg chg="mod">
          <ac:chgData name="Johanna Lidskog" userId="11c72ea9-9995-4f42-94c5-6145de36a3ff" providerId="ADAL" clId="{4EDAF937-452F-4292-9B99-D425EFF975C5}" dt="2024-03-08T12:33:22.977" v="425" actId="20577"/>
          <ac:spMkLst>
            <pc:docMk/>
            <pc:sldMk cId="1324081671" sldId="258"/>
            <ac:spMk id="2" creationId="{AAF8F803-6701-F082-3B3F-21BFE87A8600}"/>
          </ac:spMkLst>
        </pc:spChg>
      </pc:sldChg>
      <pc:sldChg chg="modSp">
        <pc:chgData name="Johanna Lidskog" userId="11c72ea9-9995-4f42-94c5-6145de36a3ff" providerId="ADAL" clId="{4EDAF937-452F-4292-9B99-D425EFF975C5}" dt="2024-03-08T12:35:16.107" v="436" actId="20577"/>
        <pc:sldMkLst>
          <pc:docMk/>
          <pc:sldMk cId="2248860154" sldId="259"/>
        </pc:sldMkLst>
        <pc:spChg chg="mod">
          <ac:chgData name="Johanna Lidskog" userId="11c72ea9-9995-4f42-94c5-6145de36a3ff" providerId="ADAL" clId="{4EDAF937-452F-4292-9B99-D425EFF975C5}" dt="2024-03-08T12:35:16.107" v="436" actId="20577"/>
          <ac:spMkLst>
            <pc:docMk/>
            <pc:sldMk cId="2248860154" sldId="259"/>
            <ac:spMk id="3" creationId="{934ED685-BC72-4127-8B95-14A54ACB75C6}"/>
          </ac:spMkLst>
        </pc:spChg>
      </pc:sldChg>
      <pc:sldChg chg="modSp mod chgLayout">
        <pc:chgData name="Johanna Lidskog" userId="11c72ea9-9995-4f42-94c5-6145de36a3ff" providerId="ADAL" clId="{4EDAF937-452F-4292-9B99-D425EFF975C5}" dt="2024-03-08T12:26:11.830" v="91" actId="20577"/>
        <pc:sldMkLst>
          <pc:docMk/>
          <pc:sldMk cId="3745102810" sldId="260"/>
        </pc:sldMkLst>
        <pc:spChg chg="mod ord">
          <ac:chgData name="Johanna Lidskog" userId="11c72ea9-9995-4f42-94c5-6145de36a3ff" providerId="ADAL" clId="{4EDAF937-452F-4292-9B99-D425EFF975C5}" dt="2024-03-08T12:25:57.502" v="75" actId="700"/>
          <ac:spMkLst>
            <pc:docMk/>
            <pc:sldMk cId="3745102810" sldId="260"/>
            <ac:spMk id="2" creationId="{FD8C4E04-0E78-4E52-B9E5-6F8364B4F439}"/>
          </ac:spMkLst>
        </pc:spChg>
        <pc:spChg chg="mod ord">
          <ac:chgData name="Johanna Lidskog" userId="11c72ea9-9995-4f42-94c5-6145de36a3ff" providerId="ADAL" clId="{4EDAF937-452F-4292-9B99-D425EFF975C5}" dt="2024-03-08T12:26:11.830" v="91" actId="20577"/>
          <ac:spMkLst>
            <pc:docMk/>
            <pc:sldMk cId="3745102810" sldId="260"/>
            <ac:spMk id="3" creationId="{A5539B9F-D6FB-4DA7-9B59-31755206C95C}"/>
          </ac:spMkLst>
        </pc:spChg>
      </pc:sldChg>
      <pc:sldChg chg="del">
        <pc:chgData name="Johanna Lidskog" userId="11c72ea9-9995-4f42-94c5-6145de36a3ff" providerId="ADAL" clId="{4EDAF937-452F-4292-9B99-D425EFF975C5}" dt="2024-03-08T12:24:46.628" v="66" actId="2696"/>
        <pc:sldMkLst>
          <pc:docMk/>
          <pc:sldMk cId="3334198205" sldId="264"/>
        </pc:sldMkLst>
      </pc:sldChg>
      <pc:sldChg chg="modSp mod chgLayout">
        <pc:chgData name="Johanna Lidskog" userId="11c72ea9-9995-4f42-94c5-6145de36a3ff" providerId="ADAL" clId="{4EDAF937-452F-4292-9B99-D425EFF975C5}" dt="2024-03-08T12:37:07.518" v="475" actId="20577"/>
        <pc:sldMkLst>
          <pc:docMk/>
          <pc:sldMk cId="2727465792" sldId="265"/>
        </pc:sldMkLst>
        <pc:spChg chg="mod ord">
          <ac:chgData name="Johanna Lidskog" userId="11c72ea9-9995-4f42-94c5-6145de36a3ff" providerId="ADAL" clId="{4EDAF937-452F-4292-9B99-D425EFF975C5}" dt="2024-03-08T12:25:07.420" v="70" actId="700"/>
          <ac:spMkLst>
            <pc:docMk/>
            <pc:sldMk cId="2727465792" sldId="265"/>
            <ac:spMk id="4" creationId="{63B01919-6B74-4049-AAA9-DE7631D6DC86}"/>
          </ac:spMkLst>
        </pc:spChg>
        <pc:spChg chg="mod ord">
          <ac:chgData name="Johanna Lidskog" userId="11c72ea9-9995-4f42-94c5-6145de36a3ff" providerId="ADAL" clId="{4EDAF937-452F-4292-9B99-D425EFF975C5}" dt="2024-03-08T12:37:07.518" v="475" actId="20577"/>
          <ac:spMkLst>
            <pc:docMk/>
            <pc:sldMk cId="2727465792" sldId="265"/>
            <ac:spMk id="5" creationId="{1AEBEAB9-547E-4579-87DD-01D096E90FEA}"/>
          </ac:spMkLst>
        </pc:spChg>
      </pc:sldChg>
      <pc:sldChg chg="modSp mod chgLayout">
        <pc:chgData name="Johanna Lidskog" userId="11c72ea9-9995-4f42-94c5-6145de36a3ff" providerId="ADAL" clId="{4EDAF937-452F-4292-9B99-D425EFF975C5}" dt="2024-03-08T12:37:18.510" v="476" actId="14100"/>
        <pc:sldMkLst>
          <pc:docMk/>
          <pc:sldMk cId="2073533654" sldId="266"/>
        </pc:sldMkLst>
        <pc:spChg chg="mod ord">
          <ac:chgData name="Johanna Lidskog" userId="11c72ea9-9995-4f42-94c5-6145de36a3ff" providerId="ADAL" clId="{4EDAF937-452F-4292-9B99-D425EFF975C5}" dt="2024-03-08T12:25:15.078" v="71" actId="700"/>
          <ac:spMkLst>
            <pc:docMk/>
            <pc:sldMk cId="2073533654" sldId="266"/>
            <ac:spMk id="4" creationId="{A3FB63A9-51BE-4B50-8F48-E0218ED4A872}"/>
          </ac:spMkLst>
        </pc:spChg>
        <pc:spChg chg="mod ord">
          <ac:chgData name="Johanna Lidskog" userId="11c72ea9-9995-4f42-94c5-6145de36a3ff" providerId="ADAL" clId="{4EDAF937-452F-4292-9B99-D425EFF975C5}" dt="2024-03-08T12:37:18.510" v="476" actId="14100"/>
          <ac:spMkLst>
            <pc:docMk/>
            <pc:sldMk cId="2073533654" sldId="266"/>
            <ac:spMk id="5" creationId="{E5EEA930-4D67-43D9-8128-75DE3640F3BD}"/>
          </ac:spMkLst>
        </pc:spChg>
      </pc:sldChg>
      <pc:sldChg chg="modSp mod chgLayout">
        <pc:chgData name="Johanna Lidskog" userId="11c72ea9-9995-4f42-94c5-6145de36a3ff" providerId="ADAL" clId="{4EDAF937-452F-4292-9B99-D425EFF975C5}" dt="2024-03-08T12:25:22.974" v="72" actId="700"/>
        <pc:sldMkLst>
          <pc:docMk/>
          <pc:sldMk cId="4189640307" sldId="267"/>
        </pc:sldMkLst>
        <pc:spChg chg="mod ord">
          <ac:chgData name="Johanna Lidskog" userId="11c72ea9-9995-4f42-94c5-6145de36a3ff" providerId="ADAL" clId="{4EDAF937-452F-4292-9B99-D425EFF975C5}" dt="2024-03-08T12:25:22.974" v="72" actId="700"/>
          <ac:spMkLst>
            <pc:docMk/>
            <pc:sldMk cId="4189640307" sldId="267"/>
            <ac:spMk id="4" creationId="{DD9ACDC4-C2EE-4B06-A544-F6E89675E354}"/>
          </ac:spMkLst>
        </pc:spChg>
        <pc:spChg chg="mod ord">
          <ac:chgData name="Johanna Lidskog" userId="11c72ea9-9995-4f42-94c5-6145de36a3ff" providerId="ADAL" clId="{4EDAF937-452F-4292-9B99-D425EFF975C5}" dt="2024-03-08T12:25:22.974" v="72" actId="700"/>
          <ac:spMkLst>
            <pc:docMk/>
            <pc:sldMk cId="4189640307" sldId="267"/>
            <ac:spMk id="5" creationId="{6935FFCF-2716-40DA-A670-2394F7C95DB3}"/>
          </ac:spMkLst>
        </pc:spChg>
      </pc:sldChg>
      <pc:sldChg chg="modSp modAnim">
        <pc:chgData name="Johanna Lidskog" userId="11c72ea9-9995-4f42-94c5-6145de36a3ff" providerId="ADAL" clId="{4EDAF937-452F-4292-9B99-D425EFF975C5}" dt="2024-03-08T12:35:38.240" v="437" actId="20577"/>
        <pc:sldMkLst>
          <pc:docMk/>
          <pc:sldMk cId="3913156536" sldId="268"/>
        </pc:sldMkLst>
        <pc:spChg chg="mod">
          <ac:chgData name="Johanna Lidskog" userId="11c72ea9-9995-4f42-94c5-6145de36a3ff" providerId="ADAL" clId="{4EDAF937-452F-4292-9B99-D425EFF975C5}" dt="2024-03-08T12:35:38.240" v="437" actId="20577"/>
          <ac:spMkLst>
            <pc:docMk/>
            <pc:sldMk cId="3913156536" sldId="268"/>
            <ac:spMk id="3" creationId="{28A8B585-09E9-45B0-8E32-0454EF281F40}"/>
          </ac:spMkLst>
        </pc:spChg>
      </pc:sldChg>
      <pc:sldChg chg="addSp modSp new mod">
        <pc:chgData name="Johanna Lidskog" userId="11c72ea9-9995-4f42-94c5-6145de36a3ff" providerId="ADAL" clId="{4EDAF937-452F-4292-9B99-D425EFF975C5}" dt="2024-03-08T12:31:20.782" v="283" actId="27636"/>
        <pc:sldMkLst>
          <pc:docMk/>
          <pc:sldMk cId="2639199997" sldId="269"/>
        </pc:sldMkLst>
        <pc:spChg chg="mod">
          <ac:chgData name="Johanna Lidskog" userId="11c72ea9-9995-4f42-94c5-6145de36a3ff" providerId="ADAL" clId="{4EDAF937-452F-4292-9B99-D425EFF975C5}" dt="2024-03-08T12:26:03.217" v="90" actId="20577"/>
          <ac:spMkLst>
            <pc:docMk/>
            <pc:sldMk cId="2639199997" sldId="269"/>
            <ac:spMk id="2" creationId="{14464C81-7529-85BB-B332-703AB277A893}"/>
          </ac:spMkLst>
        </pc:spChg>
        <pc:spChg chg="mod">
          <ac:chgData name="Johanna Lidskog" userId="11c72ea9-9995-4f42-94c5-6145de36a3ff" providerId="ADAL" clId="{4EDAF937-452F-4292-9B99-D425EFF975C5}" dt="2024-03-08T12:31:20.782" v="283" actId="27636"/>
          <ac:spMkLst>
            <pc:docMk/>
            <pc:sldMk cId="2639199997" sldId="269"/>
            <ac:spMk id="3" creationId="{256D32FE-6B5E-7353-3902-4E0BA92E5610}"/>
          </ac:spMkLst>
        </pc:spChg>
        <pc:picChg chg="add mod">
          <ac:chgData name="Johanna Lidskog" userId="11c72ea9-9995-4f42-94c5-6145de36a3ff" providerId="ADAL" clId="{4EDAF937-452F-4292-9B99-D425EFF975C5}" dt="2024-03-08T12:28:07.120" v="96" actId="1076"/>
          <ac:picMkLst>
            <pc:docMk/>
            <pc:sldMk cId="2639199997" sldId="269"/>
            <ac:picMk id="5" creationId="{21EB067F-4450-240C-F7EE-679368109D20}"/>
          </ac:picMkLst>
        </pc:picChg>
      </pc:sldChg>
    </pc:docChg>
  </pc:docChgLst>
  <pc:docChgLst>
    <pc:chgData name="Johanna Lidskog" userId="11c72ea9-9995-4f42-94c5-6145de36a3ff" providerId="ADAL" clId="{6A30FDCD-A8F0-4956-AA0C-1F5AF7CE13CB}"/>
    <pc:docChg chg="modSld">
      <pc:chgData name="Johanna Lidskog" userId="11c72ea9-9995-4f42-94c5-6145de36a3ff" providerId="ADAL" clId="{6A30FDCD-A8F0-4956-AA0C-1F5AF7CE13CB}" dt="2023-03-17T07:51:18.182" v="212" actId="1036"/>
      <pc:docMkLst>
        <pc:docMk/>
      </pc:docMkLst>
      <pc:sldChg chg="modSp">
        <pc:chgData name="Johanna Lidskog" userId="11c72ea9-9995-4f42-94c5-6145de36a3ff" providerId="ADAL" clId="{6A30FDCD-A8F0-4956-AA0C-1F5AF7CE13CB}" dt="2023-03-17T06:54:12.158" v="22" actId="20577"/>
        <pc:sldMkLst>
          <pc:docMk/>
          <pc:sldMk cId="3334198205" sldId="264"/>
        </pc:sldMkLst>
        <pc:spChg chg="mod">
          <ac:chgData name="Johanna Lidskog" userId="11c72ea9-9995-4f42-94c5-6145de36a3ff" providerId="ADAL" clId="{6A30FDCD-A8F0-4956-AA0C-1F5AF7CE13CB}" dt="2023-03-17T06:54:12.158" v="22" actId="20577"/>
          <ac:spMkLst>
            <pc:docMk/>
            <pc:sldMk cId="3334198205" sldId="264"/>
            <ac:spMk id="5" creationId="{15A04DF8-7F38-4F29-AA3E-CB9CE0BEE554}"/>
          </ac:spMkLst>
        </pc:spChg>
      </pc:sldChg>
      <pc:sldChg chg="modSp mod">
        <pc:chgData name="Johanna Lidskog" userId="11c72ea9-9995-4f42-94c5-6145de36a3ff" providerId="ADAL" clId="{6A30FDCD-A8F0-4956-AA0C-1F5AF7CE13CB}" dt="2023-03-17T07:51:18.182" v="212" actId="1036"/>
        <pc:sldMkLst>
          <pc:docMk/>
          <pc:sldMk cId="1463917220" sldId="269"/>
        </pc:sldMkLst>
        <pc:spChg chg="mod">
          <ac:chgData name="Johanna Lidskog" userId="11c72ea9-9995-4f42-94c5-6145de36a3ff" providerId="ADAL" clId="{6A30FDCD-A8F0-4956-AA0C-1F5AF7CE13CB}" dt="2023-03-17T06:57:53.515" v="160" actId="20577"/>
          <ac:spMkLst>
            <pc:docMk/>
            <pc:sldMk cId="1463917220" sldId="269"/>
            <ac:spMk id="3" creationId="{9F243438-8C11-4B0D-8CC4-3E0E4FF18F8C}"/>
          </ac:spMkLst>
        </pc:spChg>
        <pc:spChg chg="mod">
          <ac:chgData name="Johanna Lidskog" userId="11c72ea9-9995-4f42-94c5-6145de36a3ff" providerId="ADAL" clId="{6A30FDCD-A8F0-4956-AA0C-1F5AF7CE13CB}" dt="2023-03-17T07:51:18.182" v="212" actId="1036"/>
          <ac:spMkLst>
            <pc:docMk/>
            <pc:sldMk cId="1463917220" sldId="269"/>
            <ac:spMk id="9" creationId="{10CED01F-A4A5-4284-9802-F09AA4C1662D}"/>
          </ac:spMkLst>
        </pc:spChg>
        <pc:picChg chg="mod">
          <ac:chgData name="Johanna Lidskog" userId="11c72ea9-9995-4f42-94c5-6145de36a3ff" providerId="ADAL" clId="{6A30FDCD-A8F0-4956-AA0C-1F5AF7CE13CB}" dt="2023-03-17T06:58:15.613" v="186" actId="1036"/>
          <ac:picMkLst>
            <pc:docMk/>
            <pc:sldMk cId="1463917220" sldId="269"/>
            <ac:picMk id="5" creationId="{23398922-DF77-412E-9475-920F54CB0A28}"/>
          </ac:picMkLst>
        </pc:picChg>
        <pc:picChg chg="mod">
          <ac:chgData name="Johanna Lidskog" userId="11c72ea9-9995-4f42-94c5-6145de36a3ff" providerId="ADAL" clId="{6A30FDCD-A8F0-4956-AA0C-1F5AF7CE13CB}" dt="2023-03-17T06:58:06.594" v="167" actId="1036"/>
          <ac:picMkLst>
            <pc:docMk/>
            <pc:sldMk cId="1463917220" sldId="269"/>
            <ac:picMk id="7" creationId="{BC04FEDA-7344-4592-A379-DAC6BF3E181A}"/>
          </ac:picMkLst>
        </pc:picChg>
      </pc:sldChg>
    </pc:docChg>
  </pc:docChgLst>
  <pc:docChgLst>
    <pc:chgData name="Johanna Lidskog" userId="11c72ea9-9995-4f42-94c5-6145de36a3ff" providerId="ADAL" clId="{6AF57BCE-8235-410F-9B72-D8C2972B05BE}"/>
    <pc:docChg chg="custSel delSld modSld sldOrd">
      <pc:chgData name="Johanna Lidskog" userId="11c72ea9-9995-4f42-94c5-6145de36a3ff" providerId="ADAL" clId="{6AF57BCE-8235-410F-9B72-D8C2972B05BE}" dt="2024-01-09T15:51:09.459" v="18" actId="1076"/>
      <pc:docMkLst>
        <pc:docMk/>
      </pc:docMkLst>
      <pc:sldChg chg="modSp mod">
        <pc:chgData name="Johanna Lidskog" userId="11c72ea9-9995-4f42-94c5-6145de36a3ff" providerId="ADAL" clId="{6AF57BCE-8235-410F-9B72-D8C2972B05BE}" dt="2024-01-09T15:48:15.382" v="6" actId="27636"/>
        <pc:sldMkLst>
          <pc:docMk/>
          <pc:sldMk cId="3361232974" sldId="257"/>
        </pc:sldMkLst>
        <pc:spChg chg="mod">
          <ac:chgData name="Johanna Lidskog" userId="11c72ea9-9995-4f42-94c5-6145de36a3ff" providerId="ADAL" clId="{6AF57BCE-8235-410F-9B72-D8C2972B05BE}" dt="2024-01-09T15:48:15.382" v="6" actId="27636"/>
          <ac:spMkLst>
            <pc:docMk/>
            <pc:sldMk cId="3361232974" sldId="257"/>
            <ac:spMk id="3" creationId="{BF736E4A-5B52-4240-B446-55266C32B772}"/>
          </ac:spMkLst>
        </pc:spChg>
      </pc:sldChg>
      <pc:sldChg chg="ord">
        <pc:chgData name="Johanna Lidskog" userId="11c72ea9-9995-4f42-94c5-6145de36a3ff" providerId="ADAL" clId="{6AF57BCE-8235-410F-9B72-D8C2972B05BE}" dt="2024-01-09T15:48:24.276" v="8"/>
        <pc:sldMkLst>
          <pc:docMk/>
          <pc:sldMk cId="3745102810" sldId="260"/>
        </pc:sldMkLst>
      </pc:sldChg>
      <pc:sldChg chg="modSp mod chgLayout">
        <pc:chgData name="Johanna Lidskog" userId="11c72ea9-9995-4f42-94c5-6145de36a3ff" providerId="ADAL" clId="{6AF57BCE-8235-410F-9B72-D8C2972B05BE}" dt="2024-01-09T15:51:09.459" v="18" actId="1076"/>
        <pc:sldMkLst>
          <pc:docMk/>
          <pc:sldMk cId="3350551178" sldId="261"/>
        </pc:sldMkLst>
        <pc:spChg chg="mod ord">
          <ac:chgData name="Johanna Lidskog" userId="11c72ea9-9995-4f42-94c5-6145de36a3ff" providerId="ADAL" clId="{6AF57BCE-8235-410F-9B72-D8C2972B05BE}" dt="2024-01-09T15:48:53.258" v="11" actId="700"/>
          <ac:spMkLst>
            <pc:docMk/>
            <pc:sldMk cId="3350551178" sldId="261"/>
            <ac:spMk id="7" creationId="{E2B8869C-C7F1-418F-B0A2-5AC863A7A138}"/>
          </ac:spMkLst>
        </pc:spChg>
        <pc:spChg chg="mod ord">
          <ac:chgData name="Johanna Lidskog" userId="11c72ea9-9995-4f42-94c5-6145de36a3ff" providerId="ADAL" clId="{6AF57BCE-8235-410F-9B72-D8C2972B05BE}" dt="2024-01-09T15:48:53.258" v="11" actId="700"/>
          <ac:spMkLst>
            <pc:docMk/>
            <pc:sldMk cId="3350551178" sldId="261"/>
            <ac:spMk id="8" creationId="{BB25AAC5-3E54-401B-AEA3-8170C3F4C11D}"/>
          </ac:spMkLst>
        </pc:spChg>
        <pc:spChg chg="mod">
          <ac:chgData name="Johanna Lidskog" userId="11c72ea9-9995-4f42-94c5-6145de36a3ff" providerId="ADAL" clId="{6AF57BCE-8235-410F-9B72-D8C2972B05BE}" dt="2024-01-09T15:50:45.229" v="17" actId="207"/>
          <ac:spMkLst>
            <pc:docMk/>
            <pc:sldMk cId="3350551178" sldId="261"/>
            <ac:spMk id="12" creationId="{2755CE5C-9035-41E2-9383-885204DA77FB}"/>
          </ac:spMkLst>
        </pc:spChg>
        <pc:spChg chg="mod">
          <ac:chgData name="Johanna Lidskog" userId="11c72ea9-9995-4f42-94c5-6145de36a3ff" providerId="ADAL" clId="{6AF57BCE-8235-410F-9B72-D8C2972B05BE}" dt="2024-01-09T15:50:39.666" v="16" actId="207"/>
          <ac:spMkLst>
            <pc:docMk/>
            <pc:sldMk cId="3350551178" sldId="261"/>
            <ac:spMk id="14" creationId="{FE388ACD-6865-4828-9E23-312664F1CE1D}"/>
          </ac:spMkLst>
        </pc:spChg>
        <pc:spChg chg="mod">
          <ac:chgData name="Johanna Lidskog" userId="11c72ea9-9995-4f42-94c5-6145de36a3ff" providerId="ADAL" clId="{6AF57BCE-8235-410F-9B72-D8C2972B05BE}" dt="2024-01-09T15:51:09.459" v="18" actId="1076"/>
          <ac:spMkLst>
            <pc:docMk/>
            <pc:sldMk cId="3350551178" sldId="261"/>
            <ac:spMk id="16" creationId="{6F34EA37-925A-48A8-B9D7-44B8775C97FF}"/>
          </ac:spMkLst>
        </pc:spChg>
      </pc:sldChg>
      <pc:sldChg chg="modSp mod chgLayout">
        <pc:chgData name="Johanna Lidskog" userId="11c72ea9-9995-4f42-94c5-6145de36a3ff" providerId="ADAL" clId="{6AF57BCE-8235-410F-9B72-D8C2972B05BE}" dt="2024-01-09T15:49:01.746" v="12" actId="700"/>
        <pc:sldMkLst>
          <pc:docMk/>
          <pc:sldMk cId="1788395946" sldId="263"/>
        </pc:sldMkLst>
        <pc:spChg chg="mod ord">
          <ac:chgData name="Johanna Lidskog" userId="11c72ea9-9995-4f42-94c5-6145de36a3ff" providerId="ADAL" clId="{6AF57BCE-8235-410F-9B72-D8C2972B05BE}" dt="2024-01-09T15:49:01.746" v="12" actId="700"/>
          <ac:spMkLst>
            <pc:docMk/>
            <pc:sldMk cId="1788395946" sldId="263"/>
            <ac:spMk id="2" creationId="{B06D212F-FC93-4A2D-A2DA-C89971197C34}"/>
          </ac:spMkLst>
        </pc:spChg>
        <pc:spChg chg="mod ord">
          <ac:chgData name="Johanna Lidskog" userId="11c72ea9-9995-4f42-94c5-6145de36a3ff" providerId="ADAL" clId="{6AF57BCE-8235-410F-9B72-D8C2972B05BE}" dt="2024-01-09T15:49:01.746" v="12" actId="700"/>
          <ac:spMkLst>
            <pc:docMk/>
            <pc:sldMk cId="1788395946" sldId="263"/>
            <ac:spMk id="3" creationId="{DC1BE493-8711-4F06-B3B1-8A2FAE9732CA}"/>
          </ac:spMkLst>
        </pc:spChg>
      </pc:sldChg>
      <pc:sldChg chg="modSp mod chgLayout">
        <pc:chgData name="Johanna Lidskog" userId="11c72ea9-9995-4f42-94c5-6145de36a3ff" providerId="ADAL" clId="{6AF57BCE-8235-410F-9B72-D8C2972B05BE}" dt="2024-01-09T15:49:07.602" v="13" actId="700"/>
        <pc:sldMkLst>
          <pc:docMk/>
          <pc:sldMk cId="3334198205" sldId="264"/>
        </pc:sldMkLst>
        <pc:spChg chg="mod ord">
          <ac:chgData name="Johanna Lidskog" userId="11c72ea9-9995-4f42-94c5-6145de36a3ff" providerId="ADAL" clId="{6AF57BCE-8235-410F-9B72-D8C2972B05BE}" dt="2024-01-09T15:49:07.602" v="13" actId="700"/>
          <ac:spMkLst>
            <pc:docMk/>
            <pc:sldMk cId="3334198205" sldId="264"/>
            <ac:spMk id="4" creationId="{F8DB0DBB-D234-43A7-968B-77D9B7138D66}"/>
          </ac:spMkLst>
        </pc:spChg>
        <pc:spChg chg="mod ord">
          <ac:chgData name="Johanna Lidskog" userId="11c72ea9-9995-4f42-94c5-6145de36a3ff" providerId="ADAL" clId="{6AF57BCE-8235-410F-9B72-D8C2972B05BE}" dt="2024-01-09T15:49:07.602" v="13" actId="700"/>
          <ac:spMkLst>
            <pc:docMk/>
            <pc:sldMk cId="3334198205" sldId="264"/>
            <ac:spMk id="5" creationId="{15A04DF8-7F38-4F29-AA3E-CB9CE0BEE554}"/>
          </ac:spMkLst>
        </pc:spChg>
      </pc:sldChg>
      <pc:sldChg chg="modSp mod chgLayout">
        <pc:chgData name="Johanna Lidskog" userId="11c72ea9-9995-4f42-94c5-6145de36a3ff" providerId="ADAL" clId="{6AF57BCE-8235-410F-9B72-D8C2972B05BE}" dt="2024-01-09T15:48:42.972" v="10" actId="700"/>
        <pc:sldMkLst>
          <pc:docMk/>
          <pc:sldMk cId="3913156536" sldId="268"/>
        </pc:sldMkLst>
        <pc:spChg chg="mod ord">
          <ac:chgData name="Johanna Lidskog" userId="11c72ea9-9995-4f42-94c5-6145de36a3ff" providerId="ADAL" clId="{6AF57BCE-8235-410F-9B72-D8C2972B05BE}" dt="2024-01-09T15:48:42.972" v="10" actId="700"/>
          <ac:spMkLst>
            <pc:docMk/>
            <pc:sldMk cId="3913156536" sldId="268"/>
            <ac:spMk id="2" creationId="{668C6914-860A-434B-9873-6DD6C267740E}"/>
          </ac:spMkLst>
        </pc:spChg>
        <pc:spChg chg="mod ord">
          <ac:chgData name="Johanna Lidskog" userId="11c72ea9-9995-4f42-94c5-6145de36a3ff" providerId="ADAL" clId="{6AF57BCE-8235-410F-9B72-D8C2972B05BE}" dt="2024-01-09T15:48:42.972" v="10" actId="700"/>
          <ac:spMkLst>
            <pc:docMk/>
            <pc:sldMk cId="3913156536" sldId="268"/>
            <ac:spMk id="3" creationId="{28A8B585-09E9-45B0-8E32-0454EF281F40}"/>
          </ac:spMkLst>
        </pc:spChg>
      </pc:sldChg>
      <pc:sldChg chg="del">
        <pc:chgData name="Johanna Lidskog" userId="11c72ea9-9995-4f42-94c5-6145de36a3ff" providerId="ADAL" clId="{6AF57BCE-8235-410F-9B72-D8C2972B05BE}" dt="2024-01-09T15:48:32.687" v="9" actId="2696"/>
        <pc:sldMkLst>
          <pc:docMk/>
          <pc:sldMk cId="146391722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705E1-589E-430D-BF4C-A520B2847A88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32FCD-6805-472F-940B-7833135ED6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775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(färg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A64460-07E1-4463-B339-C0707FC9EA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12362" y="2677212"/>
            <a:ext cx="4421171" cy="1279103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skriva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04A2C04-0E39-47C8-8642-2BDB263728B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12362" y="4251797"/>
            <a:ext cx="4421171" cy="9271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för att skriva underrubrik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1A79C78-D503-474B-A8D0-72B8F662E11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för att lägga till bild</a:t>
            </a:r>
          </a:p>
        </p:txBody>
      </p:sp>
      <p:pic>
        <p:nvPicPr>
          <p:cNvPr id="12" name="Designelement">
            <a:extLst>
              <a:ext uri="{FF2B5EF4-FFF2-40B4-BE49-F238E27FC236}">
                <a16:creationId xmlns:a16="http://schemas.microsoft.com/office/drawing/2014/main" id="{B782C5B7-BC64-4E7D-B6F9-2EC745FCF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0682"/>
          <a:stretch/>
        </p:blipFill>
        <p:spPr>
          <a:xfrm>
            <a:off x="-1" y="6103719"/>
            <a:ext cx="5868413" cy="584332"/>
          </a:xfrm>
          <a:prstGeom prst="rect">
            <a:avLst/>
          </a:prstGeom>
        </p:spPr>
      </p:pic>
      <p:sp>
        <p:nvSpPr>
          <p:cNvPr id="23" name="Frihandsfigur: Form 22">
            <a:extLst>
              <a:ext uri="{FF2B5EF4-FFF2-40B4-BE49-F238E27FC236}">
                <a16:creationId xmlns:a16="http://schemas.microsoft.com/office/drawing/2014/main" id="{C17A56A4-A5B9-400A-98DB-70F18D46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7637" y="1376361"/>
            <a:ext cx="3590311" cy="1051016"/>
          </a:xfrm>
          <a:custGeom>
            <a:avLst/>
            <a:gdLst>
              <a:gd name="connsiteX0" fmla="*/ 1263943 w 3590311"/>
              <a:gd name="connsiteY0" fmla="*/ 743045 h 1051016"/>
              <a:gd name="connsiteX1" fmla="*/ 1263943 w 3590311"/>
              <a:gd name="connsiteY1" fmla="*/ 876164 h 1051016"/>
              <a:gd name="connsiteX2" fmla="*/ 1384925 w 3590311"/>
              <a:gd name="connsiteY2" fmla="*/ 876164 h 1051016"/>
              <a:gd name="connsiteX3" fmla="*/ 1443793 w 3590311"/>
              <a:gd name="connsiteY3" fmla="*/ 855719 h 1051016"/>
              <a:gd name="connsiteX4" fmla="*/ 1462096 w 3590311"/>
              <a:gd name="connsiteY4" fmla="*/ 811065 h 1051016"/>
              <a:gd name="connsiteX5" fmla="*/ 1379797 w 3590311"/>
              <a:gd name="connsiteY5" fmla="*/ 743045 h 1051016"/>
              <a:gd name="connsiteX6" fmla="*/ 2815997 w 3590311"/>
              <a:gd name="connsiteY6" fmla="*/ 502381 h 1051016"/>
              <a:gd name="connsiteX7" fmla="*/ 2656528 w 3590311"/>
              <a:gd name="connsiteY7" fmla="*/ 693394 h 1051016"/>
              <a:gd name="connsiteX8" fmla="*/ 2815673 w 3590311"/>
              <a:gd name="connsiteY8" fmla="*/ 880707 h 1051016"/>
              <a:gd name="connsiteX9" fmla="*/ 2971767 w 3590311"/>
              <a:gd name="connsiteY9" fmla="*/ 686774 h 1051016"/>
              <a:gd name="connsiteX10" fmla="*/ 2958786 w 3590311"/>
              <a:gd name="connsiteY10" fmla="*/ 598374 h 1051016"/>
              <a:gd name="connsiteX11" fmla="*/ 2815997 w 3590311"/>
              <a:gd name="connsiteY11" fmla="*/ 502381 h 1051016"/>
              <a:gd name="connsiteX12" fmla="*/ 1264982 w 3590311"/>
              <a:gd name="connsiteY12" fmla="*/ 482650 h 1051016"/>
              <a:gd name="connsiteX13" fmla="*/ 1264982 w 3590311"/>
              <a:gd name="connsiteY13" fmla="*/ 599477 h 1051016"/>
              <a:gd name="connsiteX14" fmla="*/ 1368828 w 3590311"/>
              <a:gd name="connsiteY14" fmla="*/ 599477 h 1051016"/>
              <a:gd name="connsiteX15" fmla="*/ 1443014 w 3590311"/>
              <a:gd name="connsiteY15" fmla="*/ 542167 h 1051016"/>
              <a:gd name="connsiteX16" fmla="*/ 1373956 w 3590311"/>
              <a:gd name="connsiteY16" fmla="*/ 482910 h 1051016"/>
              <a:gd name="connsiteX17" fmla="*/ 1989183 w 3590311"/>
              <a:gd name="connsiteY17" fmla="*/ 481872 h 1051016"/>
              <a:gd name="connsiteX18" fmla="*/ 1989183 w 3590311"/>
              <a:gd name="connsiteY18" fmla="*/ 641861 h 1051016"/>
              <a:gd name="connsiteX19" fmla="*/ 2062395 w 3590311"/>
              <a:gd name="connsiteY19" fmla="*/ 641861 h 1051016"/>
              <a:gd name="connsiteX20" fmla="*/ 2172083 w 3590311"/>
              <a:gd name="connsiteY20" fmla="*/ 562353 h 1051016"/>
              <a:gd name="connsiteX21" fmla="*/ 2061422 w 3590311"/>
              <a:gd name="connsiteY21" fmla="*/ 481872 h 1051016"/>
              <a:gd name="connsiteX22" fmla="*/ 1740406 w 3590311"/>
              <a:gd name="connsiteY22" fmla="*/ 338369 h 1051016"/>
              <a:gd name="connsiteX23" fmla="*/ 2097963 w 3590311"/>
              <a:gd name="connsiteY23" fmla="*/ 338369 h 1051016"/>
              <a:gd name="connsiteX24" fmla="*/ 2274697 w 3590311"/>
              <a:gd name="connsiteY24" fmla="*/ 359722 h 1051016"/>
              <a:gd name="connsiteX25" fmla="*/ 2398599 w 3590311"/>
              <a:gd name="connsiteY25" fmla="*/ 557550 h 1051016"/>
              <a:gd name="connsiteX26" fmla="*/ 2343755 w 3590311"/>
              <a:gd name="connsiteY26" fmla="*/ 695212 h 1051016"/>
              <a:gd name="connsiteX27" fmla="*/ 2251331 w 3590311"/>
              <a:gd name="connsiteY27" fmla="*/ 747589 h 1051016"/>
              <a:gd name="connsiteX28" fmla="*/ 2426053 w 3590311"/>
              <a:gd name="connsiteY28" fmla="*/ 1023886 h 1051016"/>
              <a:gd name="connsiteX29" fmla="*/ 2152936 w 3590311"/>
              <a:gd name="connsiteY29" fmla="*/ 1023886 h 1051016"/>
              <a:gd name="connsiteX30" fmla="*/ 2013782 w 3590311"/>
              <a:gd name="connsiteY30" fmla="*/ 782443 h 1051016"/>
              <a:gd name="connsiteX31" fmla="*/ 1989183 w 3590311"/>
              <a:gd name="connsiteY31" fmla="*/ 782443 h 1051016"/>
              <a:gd name="connsiteX32" fmla="*/ 1989183 w 3590311"/>
              <a:gd name="connsiteY32" fmla="*/ 1023886 h 1051016"/>
              <a:gd name="connsiteX33" fmla="*/ 1740406 w 3590311"/>
              <a:gd name="connsiteY33" fmla="*/ 1023886 h 1051016"/>
              <a:gd name="connsiteX34" fmla="*/ 1017308 w 3590311"/>
              <a:gd name="connsiteY34" fmla="*/ 337849 h 1051016"/>
              <a:gd name="connsiteX35" fmla="*/ 1441846 w 3590311"/>
              <a:gd name="connsiteY35" fmla="*/ 337849 h 1051016"/>
              <a:gd name="connsiteX36" fmla="*/ 1623577 w 3590311"/>
              <a:gd name="connsiteY36" fmla="*/ 393212 h 1051016"/>
              <a:gd name="connsiteX37" fmla="*/ 1672320 w 3590311"/>
              <a:gd name="connsiteY37" fmla="*/ 511792 h 1051016"/>
              <a:gd name="connsiteX38" fmla="*/ 1621565 w 3590311"/>
              <a:gd name="connsiteY38" fmla="*/ 632254 h 1051016"/>
              <a:gd name="connsiteX39" fmla="*/ 1560620 w 3590311"/>
              <a:gd name="connsiteY39" fmla="*/ 669184 h 1051016"/>
              <a:gd name="connsiteX40" fmla="*/ 1644996 w 3590311"/>
              <a:gd name="connsiteY40" fmla="*/ 710983 h 1051016"/>
              <a:gd name="connsiteX41" fmla="*/ 1692700 w 3590311"/>
              <a:gd name="connsiteY41" fmla="*/ 827810 h 1051016"/>
              <a:gd name="connsiteX42" fmla="*/ 1639933 w 3590311"/>
              <a:gd name="connsiteY42" fmla="*/ 967744 h 1051016"/>
              <a:gd name="connsiteX43" fmla="*/ 1456060 w 3590311"/>
              <a:gd name="connsiteY43" fmla="*/ 1024145 h 1051016"/>
              <a:gd name="connsiteX44" fmla="*/ 1017308 w 3590311"/>
              <a:gd name="connsiteY44" fmla="*/ 1024145 h 1051016"/>
              <a:gd name="connsiteX45" fmla="*/ 700511 w 3590311"/>
              <a:gd name="connsiteY45" fmla="*/ 335383 h 1051016"/>
              <a:gd name="connsiteX46" fmla="*/ 947146 w 3590311"/>
              <a:gd name="connsiteY46" fmla="*/ 335383 h 1051016"/>
              <a:gd name="connsiteX47" fmla="*/ 947146 w 3590311"/>
              <a:gd name="connsiteY47" fmla="*/ 1023367 h 1051016"/>
              <a:gd name="connsiteX48" fmla="*/ 700511 w 3590311"/>
              <a:gd name="connsiteY48" fmla="*/ 1023367 h 1051016"/>
              <a:gd name="connsiteX49" fmla="*/ 0 w 3590311"/>
              <a:gd name="connsiteY49" fmla="*/ 334669 h 1051016"/>
              <a:gd name="connsiteX50" fmla="*/ 639176 w 3590311"/>
              <a:gd name="connsiteY50" fmla="*/ 334669 h 1051016"/>
              <a:gd name="connsiteX51" fmla="*/ 639176 w 3590311"/>
              <a:gd name="connsiteY51" fmla="*/ 527175 h 1051016"/>
              <a:gd name="connsiteX52" fmla="*/ 442257 w 3590311"/>
              <a:gd name="connsiteY52" fmla="*/ 527175 h 1051016"/>
              <a:gd name="connsiteX53" fmla="*/ 442257 w 3590311"/>
              <a:gd name="connsiteY53" fmla="*/ 1024405 h 1051016"/>
              <a:gd name="connsiteX54" fmla="*/ 196919 w 3590311"/>
              <a:gd name="connsiteY54" fmla="*/ 1024405 h 1051016"/>
              <a:gd name="connsiteX55" fmla="*/ 196919 w 3590311"/>
              <a:gd name="connsiteY55" fmla="*/ 527175 h 1051016"/>
              <a:gd name="connsiteX56" fmla="*/ 0 w 3590311"/>
              <a:gd name="connsiteY56" fmla="*/ 527175 h 1051016"/>
              <a:gd name="connsiteX57" fmla="*/ 2815932 w 3590311"/>
              <a:gd name="connsiteY57" fmla="*/ 333241 h 1051016"/>
              <a:gd name="connsiteX58" fmla="*/ 3201268 w 3590311"/>
              <a:gd name="connsiteY58" fmla="*/ 686904 h 1051016"/>
              <a:gd name="connsiteX59" fmla="*/ 2811843 w 3590311"/>
              <a:gd name="connsiteY59" fmla="*/ 1051016 h 1051016"/>
              <a:gd name="connsiteX60" fmla="*/ 2428260 w 3590311"/>
              <a:gd name="connsiteY60" fmla="*/ 694497 h 1051016"/>
              <a:gd name="connsiteX61" fmla="*/ 2815932 w 3590311"/>
              <a:gd name="connsiteY61" fmla="*/ 333241 h 1051016"/>
              <a:gd name="connsiteX62" fmla="*/ 2486421 w 3590311"/>
              <a:gd name="connsiteY62" fmla="*/ 0 h 1051016"/>
              <a:gd name="connsiteX63" fmla="*/ 3590311 w 3590311"/>
              <a:gd name="connsiteY63" fmla="*/ 0 h 1051016"/>
              <a:gd name="connsiteX64" fmla="*/ 3590311 w 3590311"/>
              <a:gd name="connsiteY64" fmla="*/ 1024187 h 1051016"/>
              <a:gd name="connsiteX65" fmla="*/ 3314338 w 3590311"/>
              <a:gd name="connsiteY65" fmla="*/ 1024187 h 1051016"/>
              <a:gd name="connsiteX66" fmla="*/ 3314338 w 3590311"/>
              <a:gd name="connsiteY66" fmla="*/ 220804 h 1051016"/>
              <a:gd name="connsiteX67" fmla="*/ 2486421 w 3590311"/>
              <a:gd name="connsiteY67" fmla="*/ 220804 h 10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590311" h="1051016">
                <a:moveTo>
                  <a:pt x="1263943" y="743045"/>
                </a:moveTo>
                <a:lnTo>
                  <a:pt x="1263943" y="876164"/>
                </a:lnTo>
                <a:lnTo>
                  <a:pt x="1384925" y="876164"/>
                </a:lnTo>
                <a:cubicBezTo>
                  <a:pt x="1405175" y="875190"/>
                  <a:pt x="1426528" y="874217"/>
                  <a:pt x="1443793" y="855719"/>
                </a:cubicBezTo>
                <a:cubicBezTo>
                  <a:pt x="1455638" y="843893"/>
                  <a:pt x="1462233" y="827802"/>
                  <a:pt x="1462096" y="811065"/>
                </a:cubicBezTo>
                <a:cubicBezTo>
                  <a:pt x="1462096" y="746940"/>
                  <a:pt x="1401151" y="744019"/>
                  <a:pt x="1379797" y="743045"/>
                </a:cubicBezTo>
                <a:close/>
                <a:moveTo>
                  <a:pt x="2815997" y="502381"/>
                </a:moveTo>
                <a:cubicBezTo>
                  <a:pt x="2715071" y="502576"/>
                  <a:pt x="2656528" y="554824"/>
                  <a:pt x="2656528" y="693394"/>
                </a:cubicBezTo>
                <a:cubicBezTo>
                  <a:pt x="2656528" y="810221"/>
                  <a:pt x="2707542" y="880707"/>
                  <a:pt x="2815673" y="880707"/>
                </a:cubicBezTo>
                <a:cubicBezTo>
                  <a:pt x="2907447" y="880707"/>
                  <a:pt x="2971767" y="813207"/>
                  <a:pt x="2971767" y="686774"/>
                </a:cubicBezTo>
                <a:cubicBezTo>
                  <a:pt x="2972849" y="656763"/>
                  <a:pt x="2968450" y="626807"/>
                  <a:pt x="2958786" y="598374"/>
                </a:cubicBezTo>
                <a:cubicBezTo>
                  <a:pt x="2924063" y="505237"/>
                  <a:pt x="2836312" y="502381"/>
                  <a:pt x="2815997" y="502381"/>
                </a:cubicBezTo>
                <a:close/>
                <a:moveTo>
                  <a:pt x="1264982" y="482650"/>
                </a:moveTo>
                <a:lnTo>
                  <a:pt x="1264982" y="599477"/>
                </a:lnTo>
                <a:lnTo>
                  <a:pt x="1368828" y="599477"/>
                </a:lnTo>
                <a:cubicBezTo>
                  <a:pt x="1390182" y="599477"/>
                  <a:pt x="1443014" y="599477"/>
                  <a:pt x="1443014" y="542167"/>
                </a:cubicBezTo>
                <a:cubicBezTo>
                  <a:pt x="1443014" y="484857"/>
                  <a:pt x="1394271" y="483753"/>
                  <a:pt x="1373956" y="482910"/>
                </a:cubicBezTo>
                <a:close/>
                <a:moveTo>
                  <a:pt x="1989183" y="481872"/>
                </a:moveTo>
                <a:lnTo>
                  <a:pt x="1989183" y="641861"/>
                </a:lnTo>
                <a:lnTo>
                  <a:pt x="2062395" y="641861"/>
                </a:lnTo>
                <a:cubicBezTo>
                  <a:pt x="2099975" y="641861"/>
                  <a:pt x="2172083" y="639913"/>
                  <a:pt x="2172083" y="562353"/>
                </a:cubicBezTo>
                <a:cubicBezTo>
                  <a:pt x="2172083" y="483819"/>
                  <a:pt x="2101013" y="481872"/>
                  <a:pt x="2061422" y="481872"/>
                </a:cubicBezTo>
                <a:close/>
                <a:moveTo>
                  <a:pt x="1740406" y="338369"/>
                </a:moveTo>
                <a:lnTo>
                  <a:pt x="2097963" y="338369"/>
                </a:lnTo>
                <a:cubicBezTo>
                  <a:pt x="2165982" y="338369"/>
                  <a:pt x="2231016" y="342263"/>
                  <a:pt x="2274697" y="359722"/>
                </a:cubicBezTo>
                <a:cubicBezTo>
                  <a:pt x="2370171" y="398665"/>
                  <a:pt x="2398599" y="491608"/>
                  <a:pt x="2398599" y="557550"/>
                </a:cubicBezTo>
                <a:cubicBezTo>
                  <a:pt x="2398599" y="583512"/>
                  <a:pt x="2395548" y="644781"/>
                  <a:pt x="2343755" y="695212"/>
                </a:cubicBezTo>
                <a:cubicBezTo>
                  <a:pt x="2315327" y="724289"/>
                  <a:pt x="2284822" y="734998"/>
                  <a:pt x="2251331" y="747589"/>
                </a:cubicBezTo>
                <a:lnTo>
                  <a:pt x="2426053" y="1023886"/>
                </a:lnTo>
                <a:lnTo>
                  <a:pt x="2152936" y="1023886"/>
                </a:lnTo>
                <a:lnTo>
                  <a:pt x="2013782" y="782443"/>
                </a:lnTo>
                <a:lnTo>
                  <a:pt x="1989183" y="782443"/>
                </a:lnTo>
                <a:lnTo>
                  <a:pt x="1989183" y="1023886"/>
                </a:lnTo>
                <a:lnTo>
                  <a:pt x="1740406" y="1023886"/>
                </a:lnTo>
                <a:close/>
                <a:moveTo>
                  <a:pt x="1017308" y="337849"/>
                </a:moveTo>
                <a:lnTo>
                  <a:pt x="1441846" y="337849"/>
                </a:lnTo>
                <a:cubicBezTo>
                  <a:pt x="1486565" y="339796"/>
                  <a:pt x="1569772" y="342652"/>
                  <a:pt x="1623577" y="393212"/>
                </a:cubicBezTo>
                <a:cubicBezTo>
                  <a:pt x="1656029" y="422354"/>
                  <a:pt x="1672320" y="468047"/>
                  <a:pt x="1672320" y="511792"/>
                </a:cubicBezTo>
                <a:cubicBezTo>
                  <a:pt x="1672391" y="557158"/>
                  <a:pt x="1654080" y="600617"/>
                  <a:pt x="1621565" y="632254"/>
                </a:cubicBezTo>
                <a:cubicBezTo>
                  <a:pt x="1602094" y="650752"/>
                  <a:pt x="1583986" y="658216"/>
                  <a:pt x="1560620" y="669184"/>
                </a:cubicBezTo>
                <a:cubicBezTo>
                  <a:pt x="1590087" y="676973"/>
                  <a:pt x="1616503" y="683788"/>
                  <a:pt x="1644996" y="710983"/>
                </a:cubicBezTo>
                <a:cubicBezTo>
                  <a:pt x="1685626" y="748887"/>
                  <a:pt x="1692700" y="793541"/>
                  <a:pt x="1692700" y="827810"/>
                </a:cubicBezTo>
                <a:cubicBezTo>
                  <a:pt x="1692700" y="879344"/>
                  <a:pt x="1676474" y="932760"/>
                  <a:pt x="1639933" y="967744"/>
                </a:cubicBezTo>
                <a:cubicBezTo>
                  <a:pt x="1586063" y="1020251"/>
                  <a:pt x="1511942" y="1022198"/>
                  <a:pt x="1456060" y="1024145"/>
                </a:cubicBezTo>
                <a:lnTo>
                  <a:pt x="1017308" y="1024145"/>
                </a:lnTo>
                <a:close/>
                <a:moveTo>
                  <a:pt x="700511" y="335383"/>
                </a:moveTo>
                <a:lnTo>
                  <a:pt x="947146" y="335383"/>
                </a:lnTo>
                <a:lnTo>
                  <a:pt x="947146" y="1023367"/>
                </a:lnTo>
                <a:lnTo>
                  <a:pt x="700511" y="1023367"/>
                </a:lnTo>
                <a:close/>
                <a:moveTo>
                  <a:pt x="0" y="334669"/>
                </a:moveTo>
                <a:lnTo>
                  <a:pt x="639176" y="334669"/>
                </a:lnTo>
                <a:lnTo>
                  <a:pt x="639176" y="527175"/>
                </a:lnTo>
                <a:lnTo>
                  <a:pt x="442257" y="527175"/>
                </a:lnTo>
                <a:lnTo>
                  <a:pt x="442257" y="1024405"/>
                </a:lnTo>
                <a:lnTo>
                  <a:pt x="196919" y="1024405"/>
                </a:lnTo>
                <a:lnTo>
                  <a:pt x="196919" y="527175"/>
                </a:lnTo>
                <a:lnTo>
                  <a:pt x="0" y="527175"/>
                </a:lnTo>
                <a:close/>
                <a:moveTo>
                  <a:pt x="2815932" y="333241"/>
                </a:moveTo>
                <a:cubicBezTo>
                  <a:pt x="3100277" y="333306"/>
                  <a:pt x="3201268" y="527239"/>
                  <a:pt x="3201268" y="686904"/>
                </a:cubicBezTo>
                <a:cubicBezTo>
                  <a:pt x="3201268" y="857082"/>
                  <a:pt x="3094176" y="1051016"/>
                  <a:pt x="2811843" y="1051016"/>
                </a:cubicBezTo>
                <a:cubicBezTo>
                  <a:pt x="2517049" y="1051016"/>
                  <a:pt x="2428260" y="847541"/>
                  <a:pt x="2428260" y="694497"/>
                </a:cubicBezTo>
                <a:cubicBezTo>
                  <a:pt x="2428260" y="502511"/>
                  <a:pt x="2555796" y="333241"/>
                  <a:pt x="2815932" y="333241"/>
                </a:cubicBezTo>
                <a:close/>
                <a:moveTo>
                  <a:pt x="2486421" y="0"/>
                </a:moveTo>
                <a:lnTo>
                  <a:pt x="3590311" y="0"/>
                </a:lnTo>
                <a:lnTo>
                  <a:pt x="3590311" y="1024187"/>
                </a:lnTo>
                <a:lnTo>
                  <a:pt x="3314338" y="1024187"/>
                </a:lnTo>
                <a:lnTo>
                  <a:pt x="3314338" y="220804"/>
                </a:lnTo>
                <a:lnTo>
                  <a:pt x="2486421" y="220804"/>
                </a:lnTo>
                <a:close/>
              </a:path>
            </a:pathLst>
          </a:custGeom>
          <a:solidFill>
            <a:schemeClr val="bg1"/>
          </a:solidFill>
          <a:ln w="6476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64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/Film (länkade bilder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ogotyp">
            <a:extLst>
              <a:ext uri="{FF2B5EF4-FFF2-40B4-BE49-F238E27FC236}">
                <a16:creationId xmlns:a16="http://schemas.microsoft.com/office/drawing/2014/main" id="{B372500E-C18C-46B7-B797-A2691975E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8098DC8-9E8F-4399-A2B4-5A556707C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3EB486B5-B0BA-456C-26E9-C5ACDD5997D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/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för att infoga bild. Länka sedan bilden till ett </a:t>
            </a:r>
            <a:r>
              <a:rPr lang="sv-SE" dirty="0" err="1"/>
              <a:t>mediaklipp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44688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79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98E226-4457-4B40-A064-98A7BE685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2024-03-08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22" name="Logotyp">
            <a:extLst>
              <a:ext uri="{FF2B5EF4-FFF2-40B4-BE49-F238E27FC236}">
                <a16:creationId xmlns:a16="http://schemas.microsoft.com/office/drawing/2014/main" id="{B372500E-C18C-46B7-B797-A2691975E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3E8A89-ECF5-358C-1CAF-DF9EDB3DCF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196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79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två innehållsdelar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98E226-4457-4B40-A064-98A7BE685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2024-03-08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12" name="Logotyp">
            <a:extLst>
              <a:ext uri="{FF2B5EF4-FFF2-40B4-BE49-F238E27FC236}">
                <a16:creationId xmlns:a16="http://schemas.microsoft.com/office/drawing/2014/main" id="{E096A06D-1720-4E7F-A344-E02634552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" name="Platshållare för text 3">
            <a:extLst>
              <a:ext uri="{FF2B5EF4-FFF2-40B4-BE49-F238E27FC236}">
                <a16:creationId xmlns:a16="http://schemas.microsoft.com/office/drawing/2014/main" id="{E489E014-419F-FEF3-09EF-902138AB1CE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5937" y="1520825"/>
            <a:ext cx="5400000" cy="38877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641FE40-7726-F8DF-6C30-6F76911A33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76065" y="1520825"/>
            <a:ext cx="5400000" cy="38877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9348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727" userDrawn="1">
          <p15:clr>
            <a:srgbClr val="FBAE40"/>
          </p15:clr>
        </p15:guide>
        <p15:guide id="2" pos="3953" userDrawn="1">
          <p15:clr>
            <a:srgbClr val="FBAE40"/>
          </p15:clr>
        </p15:guide>
        <p15:guide id="3" pos="735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98E226-4457-4B40-A064-98A7BE685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2024-03-08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12" name="Logotyp">
            <a:extLst>
              <a:ext uri="{FF2B5EF4-FFF2-40B4-BE49-F238E27FC236}">
                <a16:creationId xmlns:a16="http://schemas.microsoft.com/office/drawing/2014/main" id="{E096A06D-1720-4E7F-A344-E02634552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454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79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bildoch text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2024-03-08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29061085-64EA-4932-B5F4-11BB02D40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234950"/>
            <a:ext cx="6948488" cy="106997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11" name="Platshållare för bild 9">
            <a:extLst>
              <a:ext uri="{FF2B5EF4-FFF2-40B4-BE49-F238E27FC236}">
                <a16:creationId xmlns:a16="http://schemas.microsoft.com/office/drawing/2014/main" id="{ABB6999A-A64A-402A-B201-C637F8687D0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15938" y="1520825"/>
            <a:ext cx="6961187" cy="3887788"/>
          </a:xfrm>
          <a:solidFill>
            <a:schemeClr val="tx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78FF7F4-EC02-4041-BD70-EAE9DCE85E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24788" y="1520825"/>
            <a:ext cx="3527425" cy="38877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4" name="Logotyp">
            <a:extLst>
              <a:ext uri="{FF2B5EF4-FFF2-40B4-BE49-F238E27FC236}">
                <a16:creationId xmlns:a16="http://schemas.microsoft.com/office/drawing/2014/main" id="{14FE62EA-E54D-467C-AE45-E1C04BB0DD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534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702" userDrawn="1">
          <p15:clr>
            <a:srgbClr val="FBAE40"/>
          </p15:clr>
        </p15:guide>
        <p15:guide id="2" pos="4929" userDrawn="1">
          <p15:clr>
            <a:srgbClr val="FBAE40"/>
          </p15:clr>
        </p15:guide>
        <p15:guide id="3" pos="7151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, rubrik och text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2024-03-08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29061085-64EA-4932-B5F4-11BB02D406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4313" y="1111250"/>
            <a:ext cx="4787900" cy="106997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11" name="Platshållare för bild 9">
            <a:extLst>
              <a:ext uri="{FF2B5EF4-FFF2-40B4-BE49-F238E27FC236}">
                <a16:creationId xmlns:a16="http://schemas.microsoft.com/office/drawing/2014/main" id="{ABB6999A-A64A-402A-B201-C637F8687D0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6096001" cy="6858001"/>
          </a:xfrm>
          <a:solidFill>
            <a:schemeClr val="tx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78FF7F4-EC02-4041-BD70-EAE9DCE85E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64313" y="2480407"/>
            <a:ext cx="4787900" cy="292820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Logotyp">
            <a:extLst>
              <a:ext uri="{FF2B5EF4-FFF2-40B4-BE49-F238E27FC236}">
                <a16:creationId xmlns:a16="http://schemas.microsoft.com/office/drawing/2014/main" id="{F33B3B12-8EDD-46C5-AE26-44A83EE57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3037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4135" userDrawn="1">
          <p15:clr>
            <a:srgbClr val="FBAE40"/>
          </p15:clr>
        </p15:guide>
        <p15:guide id="3" pos="715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jekt, rubrik och text (fär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78D49474-9473-4A14-A651-F36200100BD3}"/>
              </a:ext>
            </a:extLst>
          </p:cNvPr>
          <p:cNvSpPr/>
          <p:nvPr userDrawn="1"/>
        </p:nvSpPr>
        <p:spPr>
          <a:xfrm>
            <a:off x="609600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439" y="5761724"/>
            <a:ext cx="4000199" cy="180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2">
            <a:extLst>
              <a:ext uri="{FF2B5EF4-FFF2-40B4-BE49-F238E27FC236}">
                <a16:creationId xmlns:a16="http://schemas.microsoft.com/office/drawing/2014/main" id="{AB8E5F54-6B56-4B9C-AD27-6DD2ED105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6364" y="1111250"/>
            <a:ext cx="4895850" cy="1069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7DCC62F7-A009-42BC-8396-EFA2CA8F3A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56364" y="2480407"/>
            <a:ext cx="4895850" cy="29282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A4099AB-CF02-4C56-98C9-5FD2C0771A1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15939" y="1111250"/>
            <a:ext cx="5219700" cy="42973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för att lägga till text eller objekt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Logotyp">
            <a:extLst>
              <a:ext uri="{FF2B5EF4-FFF2-40B4-BE49-F238E27FC236}">
                <a16:creationId xmlns:a16="http://schemas.microsoft.com/office/drawing/2014/main" id="{ABDBFC6E-8F3A-4141-9A9B-E6F47DDF4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AE27381C-299D-40B0-9FA2-A8674C75BA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94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67" userDrawn="1">
          <p15:clr>
            <a:srgbClr val="FBAE40"/>
          </p15:clr>
        </p15:guide>
        <p15:guide id="2" pos="3840">
          <p15:clr>
            <a:srgbClr val="FBAE40"/>
          </p15:clr>
        </p15:guide>
        <p15:guide id="3" pos="7151">
          <p15:clr>
            <a:srgbClr val="FBAE40"/>
          </p15:clr>
        </p15:guide>
        <p15:guide id="4" pos="3613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astartsida (färg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98E226-4457-4B40-A064-98A7BE685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6364" y="1520825"/>
            <a:ext cx="4895850" cy="1816441"/>
          </a:xfrm>
        </p:spPr>
        <p:txBody>
          <a:bodyPr/>
          <a:lstStyle/>
          <a:p>
            <a:r>
              <a:rPr lang="sv-SE" dirty="0"/>
              <a:t>Klicka för att lägga till rubrik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651AAEE3-BFF0-466A-AA22-80F8B05F03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pPr/>
              <a:t>2024-03-08</a:t>
            </a:fld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37B6174C-9401-4601-8B6C-73E7CC22D97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AFBC9A4-51BE-4295-B867-EA8188695A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7FECC846-C87F-434C-87BB-80456FA59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22" name="Logotyp">
            <a:extLst>
              <a:ext uri="{FF2B5EF4-FFF2-40B4-BE49-F238E27FC236}">
                <a16:creationId xmlns:a16="http://schemas.microsoft.com/office/drawing/2014/main" id="{B372500E-C18C-46B7-B797-A2691975E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6" name="Platshållare för bild 15">
            <a:extLst>
              <a:ext uri="{FF2B5EF4-FFF2-40B4-BE49-F238E27FC236}">
                <a16:creationId xmlns:a16="http://schemas.microsoft.com/office/drawing/2014/main" id="{246807D4-B7A0-4663-9404-F91AB8B04C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96000" cy="6856413"/>
          </a:xfrm>
          <a:custGeom>
            <a:avLst/>
            <a:gdLst>
              <a:gd name="connsiteX0" fmla="*/ 0 w 6096000"/>
              <a:gd name="connsiteY0" fmla="*/ 0 h 6856413"/>
              <a:gd name="connsiteX1" fmla="*/ 6096000 w 6096000"/>
              <a:gd name="connsiteY1" fmla="*/ 0 h 6856413"/>
              <a:gd name="connsiteX2" fmla="*/ 6096000 w 6096000"/>
              <a:gd name="connsiteY2" fmla="*/ 2495550 h 6856413"/>
              <a:gd name="connsiteX3" fmla="*/ 4229099 w 6096000"/>
              <a:gd name="connsiteY3" fmla="*/ 2495550 h 6856413"/>
              <a:gd name="connsiteX4" fmla="*/ 4229099 w 6096000"/>
              <a:gd name="connsiteY4" fmla="*/ 2966419 h 6856413"/>
              <a:gd name="connsiteX5" fmla="*/ 5629274 w 6096000"/>
              <a:gd name="connsiteY5" fmla="*/ 2966419 h 6856413"/>
              <a:gd name="connsiteX6" fmla="*/ 5629274 w 6096000"/>
              <a:gd name="connsiteY6" fmla="*/ 4343400 h 6856413"/>
              <a:gd name="connsiteX7" fmla="*/ 6096000 w 6096000"/>
              <a:gd name="connsiteY7" fmla="*/ 4343400 h 6856413"/>
              <a:gd name="connsiteX8" fmla="*/ 6096000 w 6096000"/>
              <a:gd name="connsiteY8" fmla="*/ 6856413 h 6856413"/>
              <a:gd name="connsiteX9" fmla="*/ 0 w 6096000"/>
              <a:gd name="connsiteY9" fmla="*/ 6856413 h 685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6856413">
                <a:moveTo>
                  <a:pt x="0" y="0"/>
                </a:moveTo>
                <a:lnTo>
                  <a:pt x="6096000" y="0"/>
                </a:lnTo>
                <a:lnTo>
                  <a:pt x="6096000" y="2495550"/>
                </a:lnTo>
                <a:lnTo>
                  <a:pt x="4229099" y="2495550"/>
                </a:lnTo>
                <a:lnTo>
                  <a:pt x="4229099" y="2966419"/>
                </a:lnTo>
                <a:lnTo>
                  <a:pt x="5629274" y="2966419"/>
                </a:lnTo>
                <a:lnTo>
                  <a:pt x="5629274" y="4343400"/>
                </a:lnTo>
                <a:lnTo>
                  <a:pt x="6096000" y="4343400"/>
                </a:lnTo>
                <a:lnTo>
                  <a:pt x="6096000" y="6856413"/>
                </a:lnTo>
                <a:lnTo>
                  <a:pt x="0" y="6856413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8" name="Platshållare för text 11">
            <a:extLst>
              <a:ext uri="{FF2B5EF4-FFF2-40B4-BE49-F238E27FC236}">
                <a16:creationId xmlns:a16="http://schemas.microsoft.com/office/drawing/2014/main" id="{01433A41-C488-469E-8A32-B1BBF19F6A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56364" y="3520735"/>
            <a:ext cx="4895850" cy="18878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1905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067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/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186E248-B4D9-421C-B50F-76D9C586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5CDD87C-16D8-445C-A4FE-C96CE5EE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3854B0E-C854-4DA2-9166-2D46F8E0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62C590C-7AFD-4EF1-8A90-B576771E0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3508" cy="6857396"/>
          </a:xfrm>
          <a:prstGeom prst="rect">
            <a:avLst/>
          </a:prstGeom>
          <a:gradFill>
            <a:gsLst>
              <a:gs pos="56000">
                <a:srgbClr val="4D7BA0"/>
              </a:gs>
              <a:gs pos="0">
                <a:srgbClr val="93BBD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E37AC6E0-D427-46D7-80D5-873C4462D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2"/>
          <a:stretch/>
        </p:blipFill>
        <p:spPr>
          <a:xfrm>
            <a:off x="-1" y="6021831"/>
            <a:ext cx="11856061" cy="584332"/>
          </a:xfrm>
          <a:prstGeom prst="rect">
            <a:avLst/>
          </a:prstGeom>
        </p:spPr>
      </p:pic>
      <p:sp>
        <p:nvSpPr>
          <p:cNvPr id="14" name="Platshållare för text 11">
            <a:extLst>
              <a:ext uri="{FF2B5EF4-FFF2-40B4-BE49-F238E27FC236}">
                <a16:creationId xmlns:a16="http://schemas.microsoft.com/office/drawing/2014/main" id="{69AA6BED-7A2A-4F1E-8AB9-E85B260326A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1" y="2639026"/>
            <a:ext cx="2876550" cy="188787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Ange dina kontaktuppgifter här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43DD11A6-A3B9-47F5-ABF3-96FA9CA52898}"/>
              </a:ext>
            </a:extLst>
          </p:cNvPr>
          <p:cNvSpPr txBox="1"/>
          <p:nvPr userDrawn="1"/>
        </p:nvSpPr>
        <p:spPr>
          <a:xfrm>
            <a:off x="6447344" y="2349584"/>
            <a:ext cx="4049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bg1"/>
                </a:solidFill>
              </a:rPr>
              <a:t>Kontakta oss gärna</a:t>
            </a:r>
          </a:p>
        </p:txBody>
      </p:sp>
      <p:sp>
        <p:nvSpPr>
          <p:cNvPr id="17" name="Frihandsfigur: Form 16">
            <a:extLst>
              <a:ext uri="{FF2B5EF4-FFF2-40B4-BE49-F238E27FC236}">
                <a16:creationId xmlns:a16="http://schemas.microsoft.com/office/drawing/2014/main" id="{42252E8F-3EA7-408E-88B5-04A193A9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979714" y="2349584"/>
            <a:ext cx="5115600" cy="1497524"/>
          </a:xfrm>
          <a:custGeom>
            <a:avLst/>
            <a:gdLst>
              <a:gd name="connsiteX0" fmla="*/ 1263943 w 3590311"/>
              <a:gd name="connsiteY0" fmla="*/ 743045 h 1051016"/>
              <a:gd name="connsiteX1" fmla="*/ 1263943 w 3590311"/>
              <a:gd name="connsiteY1" fmla="*/ 876164 h 1051016"/>
              <a:gd name="connsiteX2" fmla="*/ 1384925 w 3590311"/>
              <a:gd name="connsiteY2" fmla="*/ 876164 h 1051016"/>
              <a:gd name="connsiteX3" fmla="*/ 1443793 w 3590311"/>
              <a:gd name="connsiteY3" fmla="*/ 855719 h 1051016"/>
              <a:gd name="connsiteX4" fmla="*/ 1462096 w 3590311"/>
              <a:gd name="connsiteY4" fmla="*/ 811065 h 1051016"/>
              <a:gd name="connsiteX5" fmla="*/ 1379797 w 3590311"/>
              <a:gd name="connsiteY5" fmla="*/ 743045 h 1051016"/>
              <a:gd name="connsiteX6" fmla="*/ 2815997 w 3590311"/>
              <a:gd name="connsiteY6" fmla="*/ 502381 h 1051016"/>
              <a:gd name="connsiteX7" fmla="*/ 2656528 w 3590311"/>
              <a:gd name="connsiteY7" fmla="*/ 693394 h 1051016"/>
              <a:gd name="connsiteX8" fmla="*/ 2815673 w 3590311"/>
              <a:gd name="connsiteY8" fmla="*/ 880707 h 1051016"/>
              <a:gd name="connsiteX9" fmla="*/ 2971767 w 3590311"/>
              <a:gd name="connsiteY9" fmla="*/ 686774 h 1051016"/>
              <a:gd name="connsiteX10" fmla="*/ 2958786 w 3590311"/>
              <a:gd name="connsiteY10" fmla="*/ 598374 h 1051016"/>
              <a:gd name="connsiteX11" fmla="*/ 2815997 w 3590311"/>
              <a:gd name="connsiteY11" fmla="*/ 502381 h 1051016"/>
              <a:gd name="connsiteX12" fmla="*/ 1264982 w 3590311"/>
              <a:gd name="connsiteY12" fmla="*/ 482650 h 1051016"/>
              <a:gd name="connsiteX13" fmla="*/ 1264982 w 3590311"/>
              <a:gd name="connsiteY13" fmla="*/ 599477 h 1051016"/>
              <a:gd name="connsiteX14" fmla="*/ 1368828 w 3590311"/>
              <a:gd name="connsiteY14" fmla="*/ 599477 h 1051016"/>
              <a:gd name="connsiteX15" fmla="*/ 1443014 w 3590311"/>
              <a:gd name="connsiteY15" fmla="*/ 542167 h 1051016"/>
              <a:gd name="connsiteX16" fmla="*/ 1373956 w 3590311"/>
              <a:gd name="connsiteY16" fmla="*/ 482910 h 1051016"/>
              <a:gd name="connsiteX17" fmla="*/ 1989183 w 3590311"/>
              <a:gd name="connsiteY17" fmla="*/ 481872 h 1051016"/>
              <a:gd name="connsiteX18" fmla="*/ 1989183 w 3590311"/>
              <a:gd name="connsiteY18" fmla="*/ 641861 h 1051016"/>
              <a:gd name="connsiteX19" fmla="*/ 2062395 w 3590311"/>
              <a:gd name="connsiteY19" fmla="*/ 641861 h 1051016"/>
              <a:gd name="connsiteX20" fmla="*/ 2172083 w 3590311"/>
              <a:gd name="connsiteY20" fmla="*/ 562353 h 1051016"/>
              <a:gd name="connsiteX21" fmla="*/ 2061422 w 3590311"/>
              <a:gd name="connsiteY21" fmla="*/ 481872 h 1051016"/>
              <a:gd name="connsiteX22" fmla="*/ 1740406 w 3590311"/>
              <a:gd name="connsiteY22" fmla="*/ 338369 h 1051016"/>
              <a:gd name="connsiteX23" fmla="*/ 2097963 w 3590311"/>
              <a:gd name="connsiteY23" fmla="*/ 338369 h 1051016"/>
              <a:gd name="connsiteX24" fmla="*/ 2274697 w 3590311"/>
              <a:gd name="connsiteY24" fmla="*/ 359722 h 1051016"/>
              <a:gd name="connsiteX25" fmla="*/ 2398599 w 3590311"/>
              <a:gd name="connsiteY25" fmla="*/ 557550 h 1051016"/>
              <a:gd name="connsiteX26" fmla="*/ 2343755 w 3590311"/>
              <a:gd name="connsiteY26" fmla="*/ 695212 h 1051016"/>
              <a:gd name="connsiteX27" fmla="*/ 2251331 w 3590311"/>
              <a:gd name="connsiteY27" fmla="*/ 747589 h 1051016"/>
              <a:gd name="connsiteX28" fmla="*/ 2426053 w 3590311"/>
              <a:gd name="connsiteY28" fmla="*/ 1023886 h 1051016"/>
              <a:gd name="connsiteX29" fmla="*/ 2152936 w 3590311"/>
              <a:gd name="connsiteY29" fmla="*/ 1023886 h 1051016"/>
              <a:gd name="connsiteX30" fmla="*/ 2013782 w 3590311"/>
              <a:gd name="connsiteY30" fmla="*/ 782443 h 1051016"/>
              <a:gd name="connsiteX31" fmla="*/ 1989183 w 3590311"/>
              <a:gd name="connsiteY31" fmla="*/ 782443 h 1051016"/>
              <a:gd name="connsiteX32" fmla="*/ 1989183 w 3590311"/>
              <a:gd name="connsiteY32" fmla="*/ 1023886 h 1051016"/>
              <a:gd name="connsiteX33" fmla="*/ 1740406 w 3590311"/>
              <a:gd name="connsiteY33" fmla="*/ 1023886 h 1051016"/>
              <a:gd name="connsiteX34" fmla="*/ 1017308 w 3590311"/>
              <a:gd name="connsiteY34" fmla="*/ 337849 h 1051016"/>
              <a:gd name="connsiteX35" fmla="*/ 1441846 w 3590311"/>
              <a:gd name="connsiteY35" fmla="*/ 337849 h 1051016"/>
              <a:gd name="connsiteX36" fmla="*/ 1623577 w 3590311"/>
              <a:gd name="connsiteY36" fmla="*/ 393212 h 1051016"/>
              <a:gd name="connsiteX37" fmla="*/ 1672320 w 3590311"/>
              <a:gd name="connsiteY37" fmla="*/ 511792 h 1051016"/>
              <a:gd name="connsiteX38" fmla="*/ 1621565 w 3590311"/>
              <a:gd name="connsiteY38" fmla="*/ 632254 h 1051016"/>
              <a:gd name="connsiteX39" fmla="*/ 1560620 w 3590311"/>
              <a:gd name="connsiteY39" fmla="*/ 669184 h 1051016"/>
              <a:gd name="connsiteX40" fmla="*/ 1644996 w 3590311"/>
              <a:gd name="connsiteY40" fmla="*/ 710983 h 1051016"/>
              <a:gd name="connsiteX41" fmla="*/ 1692700 w 3590311"/>
              <a:gd name="connsiteY41" fmla="*/ 827810 h 1051016"/>
              <a:gd name="connsiteX42" fmla="*/ 1639933 w 3590311"/>
              <a:gd name="connsiteY42" fmla="*/ 967744 h 1051016"/>
              <a:gd name="connsiteX43" fmla="*/ 1456060 w 3590311"/>
              <a:gd name="connsiteY43" fmla="*/ 1024145 h 1051016"/>
              <a:gd name="connsiteX44" fmla="*/ 1017308 w 3590311"/>
              <a:gd name="connsiteY44" fmla="*/ 1024145 h 1051016"/>
              <a:gd name="connsiteX45" fmla="*/ 700511 w 3590311"/>
              <a:gd name="connsiteY45" fmla="*/ 335383 h 1051016"/>
              <a:gd name="connsiteX46" fmla="*/ 947146 w 3590311"/>
              <a:gd name="connsiteY46" fmla="*/ 335383 h 1051016"/>
              <a:gd name="connsiteX47" fmla="*/ 947146 w 3590311"/>
              <a:gd name="connsiteY47" fmla="*/ 1023367 h 1051016"/>
              <a:gd name="connsiteX48" fmla="*/ 700511 w 3590311"/>
              <a:gd name="connsiteY48" fmla="*/ 1023367 h 1051016"/>
              <a:gd name="connsiteX49" fmla="*/ 0 w 3590311"/>
              <a:gd name="connsiteY49" fmla="*/ 334669 h 1051016"/>
              <a:gd name="connsiteX50" fmla="*/ 639176 w 3590311"/>
              <a:gd name="connsiteY50" fmla="*/ 334669 h 1051016"/>
              <a:gd name="connsiteX51" fmla="*/ 639176 w 3590311"/>
              <a:gd name="connsiteY51" fmla="*/ 527175 h 1051016"/>
              <a:gd name="connsiteX52" fmla="*/ 442257 w 3590311"/>
              <a:gd name="connsiteY52" fmla="*/ 527175 h 1051016"/>
              <a:gd name="connsiteX53" fmla="*/ 442257 w 3590311"/>
              <a:gd name="connsiteY53" fmla="*/ 1024405 h 1051016"/>
              <a:gd name="connsiteX54" fmla="*/ 196919 w 3590311"/>
              <a:gd name="connsiteY54" fmla="*/ 1024405 h 1051016"/>
              <a:gd name="connsiteX55" fmla="*/ 196919 w 3590311"/>
              <a:gd name="connsiteY55" fmla="*/ 527175 h 1051016"/>
              <a:gd name="connsiteX56" fmla="*/ 0 w 3590311"/>
              <a:gd name="connsiteY56" fmla="*/ 527175 h 1051016"/>
              <a:gd name="connsiteX57" fmla="*/ 2815932 w 3590311"/>
              <a:gd name="connsiteY57" fmla="*/ 333241 h 1051016"/>
              <a:gd name="connsiteX58" fmla="*/ 3201268 w 3590311"/>
              <a:gd name="connsiteY58" fmla="*/ 686904 h 1051016"/>
              <a:gd name="connsiteX59" fmla="*/ 2811843 w 3590311"/>
              <a:gd name="connsiteY59" fmla="*/ 1051016 h 1051016"/>
              <a:gd name="connsiteX60" fmla="*/ 2428260 w 3590311"/>
              <a:gd name="connsiteY60" fmla="*/ 694497 h 1051016"/>
              <a:gd name="connsiteX61" fmla="*/ 2815932 w 3590311"/>
              <a:gd name="connsiteY61" fmla="*/ 333241 h 1051016"/>
              <a:gd name="connsiteX62" fmla="*/ 2486421 w 3590311"/>
              <a:gd name="connsiteY62" fmla="*/ 0 h 1051016"/>
              <a:gd name="connsiteX63" fmla="*/ 3590311 w 3590311"/>
              <a:gd name="connsiteY63" fmla="*/ 0 h 1051016"/>
              <a:gd name="connsiteX64" fmla="*/ 3590311 w 3590311"/>
              <a:gd name="connsiteY64" fmla="*/ 1024187 h 1051016"/>
              <a:gd name="connsiteX65" fmla="*/ 3314338 w 3590311"/>
              <a:gd name="connsiteY65" fmla="*/ 1024187 h 1051016"/>
              <a:gd name="connsiteX66" fmla="*/ 3314338 w 3590311"/>
              <a:gd name="connsiteY66" fmla="*/ 220804 h 1051016"/>
              <a:gd name="connsiteX67" fmla="*/ 2486421 w 3590311"/>
              <a:gd name="connsiteY67" fmla="*/ 220804 h 10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590311" h="1051016">
                <a:moveTo>
                  <a:pt x="1263943" y="743045"/>
                </a:moveTo>
                <a:lnTo>
                  <a:pt x="1263943" y="876164"/>
                </a:lnTo>
                <a:lnTo>
                  <a:pt x="1384925" y="876164"/>
                </a:lnTo>
                <a:cubicBezTo>
                  <a:pt x="1405175" y="875190"/>
                  <a:pt x="1426528" y="874217"/>
                  <a:pt x="1443793" y="855719"/>
                </a:cubicBezTo>
                <a:cubicBezTo>
                  <a:pt x="1455638" y="843893"/>
                  <a:pt x="1462233" y="827802"/>
                  <a:pt x="1462096" y="811065"/>
                </a:cubicBezTo>
                <a:cubicBezTo>
                  <a:pt x="1462096" y="746940"/>
                  <a:pt x="1401151" y="744019"/>
                  <a:pt x="1379797" y="743045"/>
                </a:cubicBezTo>
                <a:close/>
                <a:moveTo>
                  <a:pt x="2815997" y="502381"/>
                </a:moveTo>
                <a:cubicBezTo>
                  <a:pt x="2715071" y="502576"/>
                  <a:pt x="2656528" y="554824"/>
                  <a:pt x="2656528" y="693394"/>
                </a:cubicBezTo>
                <a:cubicBezTo>
                  <a:pt x="2656528" y="810221"/>
                  <a:pt x="2707542" y="880707"/>
                  <a:pt x="2815673" y="880707"/>
                </a:cubicBezTo>
                <a:cubicBezTo>
                  <a:pt x="2907447" y="880707"/>
                  <a:pt x="2971767" y="813207"/>
                  <a:pt x="2971767" y="686774"/>
                </a:cubicBezTo>
                <a:cubicBezTo>
                  <a:pt x="2972849" y="656763"/>
                  <a:pt x="2968450" y="626807"/>
                  <a:pt x="2958786" y="598374"/>
                </a:cubicBezTo>
                <a:cubicBezTo>
                  <a:pt x="2924063" y="505237"/>
                  <a:pt x="2836312" y="502381"/>
                  <a:pt x="2815997" y="502381"/>
                </a:cubicBezTo>
                <a:close/>
                <a:moveTo>
                  <a:pt x="1264982" y="482650"/>
                </a:moveTo>
                <a:lnTo>
                  <a:pt x="1264982" y="599477"/>
                </a:lnTo>
                <a:lnTo>
                  <a:pt x="1368828" y="599477"/>
                </a:lnTo>
                <a:cubicBezTo>
                  <a:pt x="1390182" y="599477"/>
                  <a:pt x="1443014" y="599477"/>
                  <a:pt x="1443014" y="542167"/>
                </a:cubicBezTo>
                <a:cubicBezTo>
                  <a:pt x="1443014" y="484857"/>
                  <a:pt x="1394271" y="483753"/>
                  <a:pt x="1373956" y="482910"/>
                </a:cubicBezTo>
                <a:close/>
                <a:moveTo>
                  <a:pt x="1989183" y="481872"/>
                </a:moveTo>
                <a:lnTo>
                  <a:pt x="1989183" y="641861"/>
                </a:lnTo>
                <a:lnTo>
                  <a:pt x="2062395" y="641861"/>
                </a:lnTo>
                <a:cubicBezTo>
                  <a:pt x="2099975" y="641861"/>
                  <a:pt x="2172083" y="639913"/>
                  <a:pt x="2172083" y="562353"/>
                </a:cubicBezTo>
                <a:cubicBezTo>
                  <a:pt x="2172083" y="483819"/>
                  <a:pt x="2101013" y="481872"/>
                  <a:pt x="2061422" y="481872"/>
                </a:cubicBezTo>
                <a:close/>
                <a:moveTo>
                  <a:pt x="1740406" y="338369"/>
                </a:moveTo>
                <a:lnTo>
                  <a:pt x="2097963" y="338369"/>
                </a:lnTo>
                <a:cubicBezTo>
                  <a:pt x="2165982" y="338369"/>
                  <a:pt x="2231016" y="342263"/>
                  <a:pt x="2274697" y="359722"/>
                </a:cubicBezTo>
                <a:cubicBezTo>
                  <a:pt x="2370171" y="398665"/>
                  <a:pt x="2398599" y="491608"/>
                  <a:pt x="2398599" y="557550"/>
                </a:cubicBezTo>
                <a:cubicBezTo>
                  <a:pt x="2398599" y="583512"/>
                  <a:pt x="2395548" y="644781"/>
                  <a:pt x="2343755" y="695212"/>
                </a:cubicBezTo>
                <a:cubicBezTo>
                  <a:pt x="2315327" y="724289"/>
                  <a:pt x="2284822" y="734998"/>
                  <a:pt x="2251331" y="747589"/>
                </a:cubicBezTo>
                <a:lnTo>
                  <a:pt x="2426053" y="1023886"/>
                </a:lnTo>
                <a:lnTo>
                  <a:pt x="2152936" y="1023886"/>
                </a:lnTo>
                <a:lnTo>
                  <a:pt x="2013782" y="782443"/>
                </a:lnTo>
                <a:lnTo>
                  <a:pt x="1989183" y="782443"/>
                </a:lnTo>
                <a:lnTo>
                  <a:pt x="1989183" y="1023886"/>
                </a:lnTo>
                <a:lnTo>
                  <a:pt x="1740406" y="1023886"/>
                </a:lnTo>
                <a:close/>
                <a:moveTo>
                  <a:pt x="1017308" y="337849"/>
                </a:moveTo>
                <a:lnTo>
                  <a:pt x="1441846" y="337849"/>
                </a:lnTo>
                <a:cubicBezTo>
                  <a:pt x="1486565" y="339796"/>
                  <a:pt x="1569772" y="342652"/>
                  <a:pt x="1623577" y="393212"/>
                </a:cubicBezTo>
                <a:cubicBezTo>
                  <a:pt x="1656029" y="422354"/>
                  <a:pt x="1672320" y="468047"/>
                  <a:pt x="1672320" y="511792"/>
                </a:cubicBezTo>
                <a:cubicBezTo>
                  <a:pt x="1672391" y="557158"/>
                  <a:pt x="1654080" y="600617"/>
                  <a:pt x="1621565" y="632254"/>
                </a:cubicBezTo>
                <a:cubicBezTo>
                  <a:pt x="1602094" y="650752"/>
                  <a:pt x="1583986" y="658216"/>
                  <a:pt x="1560620" y="669184"/>
                </a:cubicBezTo>
                <a:cubicBezTo>
                  <a:pt x="1590087" y="676973"/>
                  <a:pt x="1616503" y="683788"/>
                  <a:pt x="1644996" y="710983"/>
                </a:cubicBezTo>
                <a:cubicBezTo>
                  <a:pt x="1685626" y="748887"/>
                  <a:pt x="1692700" y="793541"/>
                  <a:pt x="1692700" y="827810"/>
                </a:cubicBezTo>
                <a:cubicBezTo>
                  <a:pt x="1692700" y="879344"/>
                  <a:pt x="1676474" y="932760"/>
                  <a:pt x="1639933" y="967744"/>
                </a:cubicBezTo>
                <a:cubicBezTo>
                  <a:pt x="1586063" y="1020251"/>
                  <a:pt x="1511942" y="1022198"/>
                  <a:pt x="1456060" y="1024145"/>
                </a:cubicBezTo>
                <a:lnTo>
                  <a:pt x="1017308" y="1024145"/>
                </a:lnTo>
                <a:close/>
                <a:moveTo>
                  <a:pt x="700511" y="335383"/>
                </a:moveTo>
                <a:lnTo>
                  <a:pt x="947146" y="335383"/>
                </a:lnTo>
                <a:lnTo>
                  <a:pt x="947146" y="1023367"/>
                </a:lnTo>
                <a:lnTo>
                  <a:pt x="700511" y="1023367"/>
                </a:lnTo>
                <a:close/>
                <a:moveTo>
                  <a:pt x="0" y="334669"/>
                </a:moveTo>
                <a:lnTo>
                  <a:pt x="639176" y="334669"/>
                </a:lnTo>
                <a:lnTo>
                  <a:pt x="639176" y="527175"/>
                </a:lnTo>
                <a:lnTo>
                  <a:pt x="442257" y="527175"/>
                </a:lnTo>
                <a:lnTo>
                  <a:pt x="442257" y="1024405"/>
                </a:lnTo>
                <a:lnTo>
                  <a:pt x="196919" y="1024405"/>
                </a:lnTo>
                <a:lnTo>
                  <a:pt x="196919" y="527175"/>
                </a:lnTo>
                <a:lnTo>
                  <a:pt x="0" y="527175"/>
                </a:lnTo>
                <a:close/>
                <a:moveTo>
                  <a:pt x="2815932" y="333241"/>
                </a:moveTo>
                <a:cubicBezTo>
                  <a:pt x="3100277" y="333306"/>
                  <a:pt x="3201268" y="527239"/>
                  <a:pt x="3201268" y="686904"/>
                </a:cubicBezTo>
                <a:cubicBezTo>
                  <a:pt x="3201268" y="857082"/>
                  <a:pt x="3094176" y="1051016"/>
                  <a:pt x="2811843" y="1051016"/>
                </a:cubicBezTo>
                <a:cubicBezTo>
                  <a:pt x="2517049" y="1051016"/>
                  <a:pt x="2428260" y="847541"/>
                  <a:pt x="2428260" y="694497"/>
                </a:cubicBezTo>
                <a:cubicBezTo>
                  <a:pt x="2428260" y="502511"/>
                  <a:pt x="2555796" y="333241"/>
                  <a:pt x="2815932" y="333241"/>
                </a:cubicBezTo>
                <a:close/>
                <a:moveTo>
                  <a:pt x="2486421" y="0"/>
                </a:moveTo>
                <a:lnTo>
                  <a:pt x="3590311" y="0"/>
                </a:lnTo>
                <a:lnTo>
                  <a:pt x="3590311" y="1024187"/>
                </a:lnTo>
                <a:lnTo>
                  <a:pt x="3314338" y="1024187"/>
                </a:lnTo>
                <a:lnTo>
                  <a:pt x="3314338" y="220804"/>
                </a:lnTo>
                <a:lnTo>
                  <a:pt x="2486421" y="220804"/>
                </a:lnTo>
                <a:close/>
              </a:path>
            </a:pathLst>
          </a:custGeom>
          <a:solidFill>
            <a:schemeClr val="bg1"/>
          </a:solidFill>
          <a:ln w="6476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531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C3F1EB-4B15-4D96-9AE6-7C9B9ED3B6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skriva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DD24C3-064E-4604-8908-A0599614391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för att skriva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5840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9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sdelar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C3F1EB-4B15-4D96-9AE6-7C9B9ED3B6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skriva 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DD24C3-064E-4604-8908-A059961439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8" y="1520825"/>
            <a:ext cx="5400676" cy="3887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för att skriva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439" y="5761724"/>
            <a:ext cx="4181174" cy="180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F481E8B-9CAD-4176-A81F-905533111E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75388" y="1520825"/>
            <a:ext cx="5395119" cy="3887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för att skriva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003262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7355" userDrawn="1">
          <p15:clr>
            <a:srgbClr val="FBAE40"/>
          </p15:clr>
        </p15:guide>
        <p15:guide id="4" pos="3727" userDrawn="1">
          <p15:clr>
            <a:srgbClr val="FBAE40"/>
          </p15:clr>
        </p15:guide>
        <p15:guide id="5" pos="395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och text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C3F1EB-4B15-4D96-9AE6-7C9B9ED3B6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234950"/>
            <a:ext cx="6948487" cy="106997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skriva 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F49D8971-4829-4FC1-BEFE-6A7E4F2C425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15938" y="1520825"/>
            <a:ext cx="6961187" cy="3887788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Klicka för att lägga till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7F2D1409-2A9D-4D97-BF00-EFD95C004B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24788" y="1520825"/>
            <a:ext cx="3527425" cy="38877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43737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29" userDrawn="1">
          <p15:clr>
            <a:srgbClr val="FBAE40"/>
          </p15:clr>
        </p15:guide>
        <p15:guide id="2" pos="4702" userDrawn="1">
          <p15:clr>
            <a:srgbClr val="FBAE40"/>
          </p15:clr>
        </p15:guide>
        <p15:guide id="3" pos="7151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text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2">
            <a:extLst>
              <a:ext uri="{FF2B5EF4-FFF2-40B4-BE49-F238E27FC236}">
                <a16:creationId xmlns:a16="http://schemas.microsoft.com/office/drawing/2014/main" id="{AB8E5F54-6B56-4B9C-AD27-6DD2ED105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4313" y="1111250"/>
            <a:ext cx="4787900" cy="106997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962AA37-E5A7-4009-BCA4-C1DB506C66F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6096001" cy="685714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bild</a:t>
            </a:r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7DCC62F7-A009-42BC-8396-EFA2CA8F3A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64313" y="2480407"/>
            <a:ext cx="4787900" cy="292820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103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3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15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, rubrik och text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4D9925-D6FE-4505-9A79-9F5DF7C3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6D4500-7B7A-4E65-9304-714D36C7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439" y="5761724"/>
            <a:ext cx="4181174" cy="180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C3F8F3-D121-4647-A81E-DA25D10D4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2">
            <a:extLst>
              <a:ext uri="{FF2B5EF4-FFF2-40B4-BE49-F238E27FC236}">
                <a16:creationId xmlns:a16="http://schemas.microsoft.com/office/drawing/2014/main" id="{AB8E5F54-6B56-4B9C-AD27-6DD2ED105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5388" y="1111250"/>
            <a:ext cx="5076826" cy="10699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11" name="Platshållare för text 11">
            <a:extLst>
              <a:ext uri="{FF2B5EF4-FFF2-40B4-BE49-F238E27FC236}">
                <a16:creationId xmlns:a16="http://schemas.microsoft.com/office/drawing/2014/main" id="{7DCC62F7-A009-42BC-8396-EFA2CA8F3A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75388" y="2480407"/>
            <a:ext cx="5076826" cy="292820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innehåll 12">
            <a:extLst>
              <a:ext uri="{FF2B5EF4-FFF2-40B4-BE49-F238E27FC236}">
                <a16:creationId xmlns:a16="http://schemas.microsoft.com/office/drawing/2014/main" id="{3A4099AB-CF02-4C56-98C9-5FD2C0771A1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15938" y="1111250"/>
            <a:ext cx="5400675" cy="42973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Klicka för att lägga till text eller objekt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43866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53" userDrawn="1">
          <p15:clr>
            <a:srgbClr val="FBAE40"/>
          </p15:clr>
        </p15:guide>
        <p15:guide id="2" pos="3727" userDrawn="1">
          <p15:clr>
            <a:srgbClr val="FBAE40"/>
          </p15:clr>
        </p15:guide>
        <p15:guide id="3" pos="715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(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B47CBA-48A8-48D5-B948-20088E16B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190A99E-74DB-4971-988B-62F9F0EE5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1B9C-2487-4771-9FE1-11966026EA20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66CAF3B-D86E-406D-BCF6-BC136F92D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8FADD1-20A2-42E8-ADA9-E99E8232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668B-B223-40BD-BB8B-DE84384436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28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4BEA69CE-ADAB-4667-A26B-9435B808E6A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12192000" cy="6857143"/>
          </a:xfrm>
          <a:custGeom>
            <a:avLst/>
            <a:gdLst>
              <a:gd name="connsiteX0" fmla="*/ 11361427 w 12192000"/>
              <a:gd name="connsiteY0" fmla="*/ 441824 h 6857143"/>
              <a:gd name="connsiteX1" fmla="*/ 11361427 w 12192000"/>
              <a:gd name="connsiteY1" fmla="*/ 545874 h 6857143"/>
              <a:gd name="connsiteX2" fmla="*/ 11469455 w 12192000"/>
              <a:gd name="connsiteY2" fmla="*/ 545874 h 6857143"/>
              <a:gd name="connsiteX3" fmla="*/ 11469455 w 12192000"/>
              <a:gd name="connsiteY3" fmla="*/ 817087 h 6857143"/>
              <a:gd name="connsiteX4" fmla="*/ 11603204 w 12192000"/>
              <a:gd name="connsiteY4" fmla="*/ 817087 h 6857143"/>
              <a:gd name="connsiteX5" fmla="*/ 11603204 w 12192000"/>
              <a:gd name="connsiteY5" fmla="*/ 545874 h 6857143"/>
              <a:gd name="connsiteX6" fmla="*/ 11711232 w 12192000"/>
              <a:gd name="connsiteY6" fmla="*/ 545874 h 6857143"/>
              <a:gd name="connsiteX7" fmla="*/ 11711232 w 12192000"/>
              <a:gd name="connsiteY7" fmla="*/ 441824 h 6857143"/>
              <a:gd name="connsiteX8" fmla="*/ 11361428 w 12192000"/>
              <a:gd name="connsiteY8" fmla="*/ 260344 h 6857143"/>
              <a:gd name="connsiteX9" fmla="*/ 11361428 w 12192000"/>
              <a:gd name="connsiteY9" fmla="*/ 377822 h 6857143"/>
              <a:gd name="connsiteX10" fmla="*/ 11801957 w 12192000"/>
              <a:gd name="connsiteY10" fmla="*/ 377822 h 6857143"/>
              <a:gd name="connsiteX11" fmla="*/ 11801957 w 12192000"/>
              <a:gd name="connsiteY11" fmla="*/ 817087 h 6857143"/>
              <a:gd name="connsiteX12" fmla="*/ 11950469 w 12192000"/>
              <a:gd name="connsiteY12" fmla="*/ 817087 h 6857143"/>
              <a:gd name="connsiteX13" fmla="*/ 11950469 w 12192000"/>
              <a:gd name="connsiteY13" fmla="*/ 260344 h 6857143"/>
              <a:gd name="connsiteX14" fmla="*/ 0 w 12192000"/>
              <a:gd name="connsiteY14" fmla="*/ 0 h 6857143"/>
              <a:gd name="connsiteX15" fmla="*/ 12192000 w 12192000"/>
              <a:gd name="connsiteY15" fmla="*/ 0 h 6857143"/>
              <a:gd name="connsiteX16" fmla="*/ 12192000 w 12192000"/>
              <a:gd name="connsiteY16" fmla="*/ 6857143 h 6857143"/>
              <a:gd name="connsiteX17" fmla="*/ 0 w 12192000"/>
              <a:gd name="connsiteY17" fmla="*/ 6857143 h 685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192000" h="6857143">
                <a:moveTo>
                  <a:pt x="11361427" y="441824"/>
                </a:moveTo>
                <a:lnTo>
                  <a:pt x="11361427" y="545874"/>
                </a:lnTo>
                <a:lnTo>
                  <a:pt x="11469455" y="545874"/>
                </a:lnTo>
                <a:lnTo>
                  <a:pt x="11469455" y="817087"/>
                </a:lnTo>
                <a:lnTo>
                  <a:pt x="11603204" y="817087"/>
                </a:lnTo>
                <a:lnTo>
                  <a:pt x="11603204" y="545874"/>
                </a:lnTo>
                <a:lnTo>
                  <a:pt x="11711232" y="545874"/>
                </a:lnTo>
                <a:lnTo>
                  <a:pt x="11711232" y="441824"/>
                </a:lnTo>
                <a:close/>
                <a:moveTo>
                  <a:pt x="11361428" y="260344"/>
                </a:moveTo>
                <a:lnTo>
                  <a:pt x="11361428" y="377822"/>
                </a:lnTo>
                <a:lnTo>
                  <a:pt x="11801957" y="377822"/>
                </a:lnTo>
                <a:lnTo>
                  <a:pt x="11801957" y="817087"/>
                </a:lnTo>
                <a:lnTo>
                  <a:pt x="11950469" y="817087"/>
                </a:lnTo>
                <a:lnTo>
                  <a:pt x="11950469" y="26034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7143"/>
                </a:lnTo>
                <a:lnTo>
                  <a:pt x="0" y="685714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bild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E019CCA-4FA2-423E-8E40-0E1386B5C54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FC1B9C-2487-4771-9FE1-11966026EA20}" type="datetimeFigureOut">
              <a:rPr lang="sv-SE" smtClean="0"/>
              <a:pPr/>
              <a:t>2024-03-08</a:t>
            </a:fld>
            <a:endParaRPr lang="sv-SE" dirty="0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E3D06DC2-31D6-4662-A692-040688247E7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5DA0E3F9-6269-468D-AB7E-4F175344292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A43580B5-B079-4530-B79C-DE0CD111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79654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35">
          <p15:clr>
            <a:srgbClr val="FBAE40"/>
          </p15:clr>
        </p15:guide>
        <p15:guide id="2" pos="3840">
          <p15:clr>
            <a:srgbClr val="FBAE40"/>
          </p15:clr>
        </p15:guide>
        <p15:guide id="3" pos="715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/Film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ogotyp">
            <a:extLst>
              <a:ext uri="{FF2B5EF4-FFF2-40B4-BE49-F238E27FC236}">
                <a16:creationId xmlns:a16="http://schemas.microsoft.com/office/drawing/2014/main" id="{B372500E-C18C-46B7-B797-A2691975E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8098DC8-9E8F-4399-A2B4-5A556707C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media 7">
            <a:extLst>
              <a:ext uri="{FF2B5EF4-FFF2-40B4-BE49-F238E27FC236}">
                <a16:creationId xmlns:a16="http://schemas.microsoft.com/office/drawing/2014/main" id="{377BB1DF-30C0-46B2-B791-BE5715EBF7DD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515938" y="1520825"/>
            <a:ext cx="8675687" cy="50323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ett medieklipp</a:t>
            </a:r>
          </a:p>
        </p:txBody>
      </p:sp>
    </p:spTree>
    <p:extLst>
      <p:ext uri="{BB962C8B-B14F-4D97-AF65-F5344CB8AC3E}">
        <p14:creationId xmlns:p14="http://schemas.microsoft.com/office/powerpoint/2010/main" val="4261117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79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C77F1F7-CEA0-4538-B535-328967967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34950"/>
            <a:ext cx="8675688" cy="1069975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C1AA8E-B56B-48E7-9EE0-2A06FAD1D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7" y="1520825"/>
            <a:ext cx="8675687" cy="38877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8BA9E8-8336-4409-85CC-9EB7677C7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5937" y="5756877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1FC1B9C-2487-4771-9FE1-11966026EA20}" type="datetimeFigureOut">
              <a:rPr lang="sv-SE" smtClean="0"/>
              <a:pPr/>
              <a:t>2024-03-08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969A1D-00CF-4FC2-9D04-8112B6507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35439" y="5761724"/>
            <a:ext cx="41796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9D79E8-38BE-4BA1-8D16-4CF140044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7" y="5980217"/>
            <a:ext cx="418829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E92668B-B223-40BD-BB8B-DE8438443619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Designelement">
            <a:extLst>
              <a:ext uri="{FF2B5EF4-FFF2-40B4-BE49-F238E27FC236}">
                <a16:creationId xmlns:a16="http://schemas.microsoft.com/office/drawing/2014/main" id="{0A281A8B-01D3-4C40-9C0C-B77DA5F519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rcRect l="362"/>
          <a:stretch/>
        </p:blipFill>
        <p:spPr>
          <a:xfrm>
            <a:off x="0" y="6019786"/>
            <a:ext cx="11856062" cy="584332"/>
          </a:xfrm>
          <a:prstGeom prst="rect">
            <a:avLst/>
          </a:prstGeom>
        </p:spPr>
      </p:pic>
      <p:sp>
        <p:nvSpPr>
          <p:cNvPr id="10" name="Logotyp">
            <a:extLst>
              <a:ext uri="{FF2B5EF4-FFF2-40B4-BE49-F238E27FC236}">
                <a16:creationId xmlns:a16="http://schemas.microsoft.com/office/drawing/2014/main" id="{59783215-15A8-412D-A290-DB5E4185B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1361426" y="260343"/>
            <a:ext cx="589042" cy="556743"/>
          </a:xfrm>
          <a:custGeom>
            <a:avLst/>
            <a:gdLst>
              <a:gd name="connsiteX0" fmla="*/ 0 w 589042"/>
              <a:gd name="connsiteY0" fmla="*/ 181480 h 556743"/>
              <a:gd name="connsiteX1" fmla="*/ 349805 w 589042"/>
              <a:gd name="connsiteY1" fmla="*/ 181480 h 556743"/>
              <a:gd name="connsiteX2" fmla="*/ 349805 w 589042"/>
              <a:gd name="connsiteY2" fmla="*/ 285530 h 556743"/>
              <a:gd name="connsiteX3" fmla="*/ 241777 w 589042"/>
              <a:gd name="connsiteY3" fmla="*/ 285530 h 556743"/>
              <a:gd name="connsiteX4" fmla="*/ 241777 w 589042"/>
              <a:gd name="connsiteY4" fmla="*/ 556743 h 556743"/>
              <a:gd name="connsiteX5" fmla="*/ 108028 w 589042"/>
              <a:gd name="connsiteY5" fmla="*/ 556743 h 556743"/>
              <a:gd name="connsiteX6" fmla="*/ 108028 w 589042"/>
              <a:gd name="connsiteY6" fmla="*/ 285530 h 556743"/>
              <a:gd name="connsiteX7" fmla="*/ 0 w 589042"/>
              <a:gd name="connsiteY7" fmla="*/ 285530 h 556743"/>
              <a:gd name="connsiteX8" fmla="*/ 1 w 589042"/>
              <a:gd name="connsiteY8" fmla="*/ 0 h 556743"/>
              <a:gd name="connsiteX9" fmla="*/ 589042 w 589042"/>
              <a:gd name="connsiteY9" fmla="*/ 0 h 556743"/>
              <a:gd name="connsiteX10" fmla="*/ 589042 w 589042"/>
              <a:gd name="connsiteY10" fmla="*/ 556743 h 556743"/>
              <a:gd name="connsiteX11" fmla="*/ 440530 w 589042"/>
              <a:gd name="connsiteY11" fmla="*/ 556743 h 556743"/>
              <a:gd name="connsiteX12" fmla="*/ 440530 w 589042"/>
              <a:gd name="connsiteY12" fmla="*/ 117478 h 556743"/>
              <a:gd name="connsiteX13" fmla="*/ 1 w 589042"/>
              <a:gd name="connsiteY13" fmla="*/ 117478 h 55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9042" h="556743">
                <a:moveTo>
                  <a:pt x="0" y="181480"/>
                </a:moveTo>
                <a:lnTo>
                  <a:pt x="349805" y="181480"/>
                </a:lnTo>
                <a:lnTo>
                  <a:pt x="349805" y="285530"/>
                </a:lnTo>
                <a:lnTo>
                  <a:pt x="241777" y="285530"/>
                </a:lnTo>
                <a:lnTo>
                  <a:pt x="241777" y="556743"/>
                </a:lnTo>
                <a:lnTo>
                  <a:pt x="108028" y="556743"/>
                </a:lnTo>
                <a:lnTo>
                  <a:pt x="108028" y="285530"/>
                </a:lnTo>
                <a:lnTo>
                  <a:pt x="0" y="285530"/>
                </a:lnTo>
                <a:close/>
                <a:moveTo>
                  <a:pt x="1" y="0"/>
                </a:moveTo>
                <a:lnTo>
                  <a:pt x="589042" y="0"/>
                </a:lnTo>
                <a:lnTo>
                  <a:pt x="589042" y="556743"/>
                </a:lnTo>
                <a:lnTo>
                  <a:pt x="440530" y="556743"/>
                </a:lnTo>
                <a:lnTo>
                  <a:pt x="440530" y="117478"/>
                </a:lnTo>
                <a:lnTo>
                  <a:pt x="1" y="117478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95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1" r:id="rId4"/>
    <p:sldLayoutId id="2147483664" r:id="rId5"/>
    <p:sldLayoutId id="2147483665" r:id="rId6"/>
    <p:sldLayoutId id="2147483654" r:id="rId7"/>
    <p:sldLayoutId id="2147483669" r:id="rId8"/>
    <p:sldLayoutId id="2147483670" r:id="rId9"/>
    <p:sldLayoutId id="2147483674" r:id="rId10"/>
    <p:sldLayoutId id="2147483660" r:id="rId11"/>
    <p:sldLayoutId id="2147483668" r:id="rId12"/>
    <p:sldLayoutId id="2147483672" r:id="rId13"/>
    <p:sldLayoutId id="2147483662" r:id="rId14"/>
    <p:sldLayoutId id="2147483663" r:id="rId15"/>
    <p:sldLayoutId id="2147483666" r:id="rId16"/>
    <p:sldLayoutId id="2147483671" r:id="rId17"/>
    <p:sldLayoutId id="2147483673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●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71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51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146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 userDrawn="1">
          <p15:clr>
            <a:srgbClr val="F26B43"/>
          </p15:clr>
        </p15:guide>
        <p15:guide id="4" pos="7514" userDrawn="1">
          <p15:clr>
            <a:srgbClr val="F26B43"/>
          </p15:clr>
        </p15:guide>
        <p15:guide id="5" orient="horz" pos="822" userDrawn="1">
          <p15:clr>
            <a:srgbClr val="F26B43"/>
          </p15:clr>
        </p15:guide>
        <p15:guide id="6" orient="horz" pos="148" userDrawn="1">
          <p15:clr>
            <a:srgbClr val="F26B43"/>
          </p15:clr>
        </p15:guide>
        <p15:guide id="7" orient="horz" pos="3407" userDrawn="1">
          <p15:clr>
            <a:srgbClr val="F26B43"/>
          </p15:clr>
        </p15:guide>
        <p15:guide id="8" orient="horz" pos="958" userDrawn="1">
          <p15:clr>
            <a:srgbClr val="F26B43"/>
          </p15:clr>
        </p15:guide>
        <p15:guide id="9" pos="1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sertedImage">
            <a:extLst>
              <a:ext uri="{FF2B5EF4-FFF2-40B4-BE49-F238E27FC236}">
                <a16:creationId xmlns:a16="http://schemas.microsoft.com/office/drawing/2014/main" id="{F9EFF05F-9C74-42D1-9094-37F6B884096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8" r="20318"/>
          <a:stretch>
            <a:fillRect/>
          </a:stretch>
        </p:blipFill>
        <p:spPr/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9D2D358-AEEB-4841-9CBB-2A79C6A4F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Introduktion till Ciceron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CCB55FC-0B17-485D-91BA-C00175EDD7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Barn &amp; Utbildning</a:t>
            </a:r>
          </a:p>
        </p:txBody>
      </p:sp>
    </p:spTree>
    <p:extLst>
      <p:ext uri="{BB962C8B-B14F-4D97-AF65-F5344CB8AC3E}">
        <p14:creationId xmlns:p14="http://schemas.microsoft.com/office/powerpoint/2010/main" val="1135464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D9ACDC4-C2EE-4B06-A544-F6E89675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"/>
                <a:cs typeface="Arial"/>
              </a:rPr>
              <a:t>Behörighet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935FFCF-2716-40DA-A670-2394F7C95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Olika användarprofiler har olika behörighet</a:t>
            </a:r>
          </a:p>
          <a:p>
            <a:r>
              <a:rPr lang="sv-SE" dirty="0"/>
              <a:t>Handläggare för ärendet ansvarar för ärendet. OBS! Inte samma sak som yrkeskategorin handläggare</a:t>
            </a:r>
          </a:p>
          <a:p>
            <a:r>
              <a:rPr lang="sv-SE" dirty="0"/>
              <a:t>Behörighet går att lägga till för personer utöver handläggaren för ärendet. Medhandläggare får också rätt att skriva/ändra i ärendet. Kan också få notifieringar.</a:t>
            </a:r>
          </a:p>
          <a:p>
            <a:r>
              <a:rPr lang="sv-SE" dirty="0"/>
              <a:t>GDPR-markerade personuppgifter är inte synliga för alla</a:t>
            </a:r>
          </a:p>
          <a:p>
            <a:r>
              <a:rPr lang="sv-SE" dirty="0"/>
              <a:t>Sekretessmarkerade ärenden är inte synliga för alla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9640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464C81-7529-85BB-B332-703AB277A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Notifieringar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56D32FE-6B5E-7353-3902-4E0BA92E5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5937" y="1520825"/>
            <a:ext cx="3781743" cy="3887788"/>
          </a:xfrm>
        </p:spPr>
        <p:txBody>
          <a:bodyPr>
            <a:normAutofit/>
          </a:bodyPr>
          <a:lstStyle/>
          <a:p>
            <a:r>
              <a:rPr lang="sv-SE" dirty="0"/>
              <a:t>Inställningar för notifieringar från systemet</a:t>
            </a:r>
          </a:p>
          <a:p>
            <a:pPr lvl="1"/>
            <a:r>
              <a:rPr lang="sv-SE" dirty="0"/>
              <a:t>Nytt ärende</a:t>
            </a:r>
          </a:p>
          <a:p>
            <a:pPr lvl="1"/>
            <a:r>
              <a:rPr lang="sv-SE" dirty="0"/>
              <a:t>Ändrat ärende</a:t>
            </a:r>
          </a:p>
          <a:p>
            <a:pPr lvl="1"/>
            <a:r>
              <a:rPr lang="sv-SE" dirty="0"/>
              <a:t>Tilldelning av ärende</a:t>
            </a:r>
          </a:p>
          <a:p>
            <a:pPr lvl="1"/>
            <a:r>
              <a:rPr lang="sv-SE" dirty="0"/>
              <a:t>Nytt dokument</a:t>
            </a:r>
          </a:p>
          <a:p>
            <a:r>
              <a:rPr lang="sv-SE" dirty="0"/>
              <a:t>Önskar bli informerad då jag står som</a:t>
            </a:r>
          </a:p>
          <a:p>
            <a:pPr lvl="1"/>
            <a:r>
              <a:rPr lang="sv-SE" dirty="0"/>
              <a:t>Handläggare</a:t>
            </a:r>
          </a:p>
          <a:p>
            <a:pPr lvl="1"/>
            <a:r>
              <a:rPr lang="sv-SE" dirty="0"/>
              <a:t>Medhandläggare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1EB067F-4450-240C-F7EE-679368109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2939" y="1375263"/>
            <a:ext cx="7655276" cy="450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99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8C4E04-0E78-4E52-B9E5-6F8364B4F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 användare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539B9F-D6FB-4DA7-9B59-31755206C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Öppna Ciceron Handläggarstöd från datorns Start-meny</a:t>
            </a:r>
          </a:p>
          <a:p>
            <a:r>
              <a:rPr lang="sv-SE" dirty="0"/>
              <a:t>Välj ditt eget lösenord</a:t>
            </a:r>
          </a:p>
          <a:p>
            <a:pPr lvl="1"/>
            <a:r>
              <a:rPr lang="sv-SE" dirty="0"/>
              <a:t>Fyll i användarnamn (samma som till datorn)</a:t>
            </a:r>
          </a:p>
          <a:p>
            <a:pPr lvl="1"/>
            <a:r>
              <a:rPr lang="sv-SE" dirty="0"/>
              <a:t>Fyll i det tillfälliga lösenordet</a:t>
            </a:r>
          </a:p>
          <a:p>
            <a:pPr lvl="1"/>
            <a:r>
              <a:rPr lang="sv-SE" dirty="0"/>
              <a:t>Klicka på ”Byt lösenord”</a:t>
            </a:r>
          </a:p>
          <a:p>
            <a:r>
              <a:rPr lang="sv-SE" dirty="0"/>
              <a:t>Hjälp – användarhandledning baserad på var i systemet du är just nu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5102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AF8F803-6701-F082-3B3F-21BFE87A86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53201" y="2783304"/>
            <a:ext cx="2876550" cy="1743599"/>
          </a:xfrm>
        </p:spPr>
        <p:txBody>
          <a:bodyPr>
            <a:normAutofit/>
          </a:bodyPr>
          <a:lstStyle/>
          <a:p>
            <a:r>
              <a:rPr lang="sv-SE" dirty="0"/>
              <a:t>För diarieföring och frågor om ärenden i Ciceron:</a:t>
            </a:r>
          </a:p>
          <a:p>
            <a:r>
              <a:rPr lang="sv-SE" dirty="0"/>
              <a:t>Registrator nås på adressen bun@tibro.se</a:t>
            </a:r>
          </a:p>
          <a:p>
            <a:r>
              <a:rPr lang="sv-SE" dirty="0"/>
              <a:t>För behörighetsfrågor:</a:t>
            </a:r>
          </a:p>
          <a:p>
            <a:r>
              <a:rPr lang="sv-SE" dirty="0"/>
              <a:t>Administrativ chef Johanna Lidskog johanna.lidskog@tibro.se</a:t>
            </a:r>
          </a:p>
        </p:txBody>
      </p:sp>
    </p:spTree>
    <p:extLst>
      <p:ext uri="{BB962C8B-B14F-4D97-AF65-F5344CB8AC3E}">
        <p14:creationId xmlns:p14="http://schemas.microsoft.com/office/powerpoint/2010/main" val="132408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D7BD06-8EF8-4D34-BE52-AA0FDB97C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736E4A-5B52-4240-B446-55266C32B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Cicerons användningsområde</a:t>
            </a:r>
          </a:p>
          <a:p>
            <a:r>
              <a:rPr lang="sv-SE" dirty="0"/>
              <a:t>Diariets struktur</a:t>
            </a:r>
          </a:p>
          <a:p>
            <a:r>
              <a:rPr lang="sv-SE" dirty="0"/>
              <a:t>Sökningar</a:t>
            </a:r>
          </a:p>
          <a:p>
            <a:r>
              <a:rPr lang="sv-SE" dirty="0"/>
              <a:t>Öppna mappar och dokument</a:t>
            </a:r>
          </a:p>
          <a:p>
            <a:r>
              <a:rPr lang="sv-SE" dirty="0"/>
              <a:t>Mapp- och </a:t>
            </a:r>
            <a:r>
              <a:rPr lang="sv-SE" dirty="0" err="1"/>
              <a:t>dokumentvy</a:t>
            </a:r>
            <a:endParaRPr lang="sv-SE" dirty="0"/>
          </a:p>
          <a:p>
            <a:r>
              <a:rPr lang="sv-SE" dirty="0"/>
              <a:t>Behörighet</a:t>
            </a:r>
          </a:p>
          <a:p>
            <a:r>
              <a:rPr lang="sv-SE" dirty="0"/>
              <a:t>Notifieringar</a:t>
            </a:r>
          </a:p>
          <a:p>
            <a:r>
              <a:rPr lang="sv-SE" dirty="0"/>
              <a:t>Ny användare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123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E63AB3-5E26-45CB-A063-FD2379C5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Cicerons användningsområde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4ED685-BC72-4127-8B95-14A54ACB75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sv-SE" dirty="0"/>
              <a:t>Dokument- och ärendehanteringssystem</a:t>
            </a:r>
          </a:p>
          <a:p>
            <a:pPr lvl="1"/>
            <a:r>
              <a:rPr lang="sv-SE" dirty="0" err="1"/>
              <a:t>Diarie</a:t>
            </a:r>
            <a:r>
              <a:rPr lang="sv-SE" dirty="0"/>
              <a:t> – allmänna handlingar</a:t>
            </a:r>
          </a:p>
          <a:p>
            <a:pPr lvl="1"/>
            <a:r>
              <a:rPr lang="sv-SE" dirty="0"/>
              <a:t>Möteshandlingar</a:t>
            </a:r>
          </a:p>
          <a:p>
            <a:pPr lvl="1"/>
            <a:r>
              <a:rPr lang="sv-SE" dirty="0"/>
              <a:t>Egna dokument – privata</a:t>
            </a:r>
          </a:p>
          <a:p>
            <a:endParaRPr lang="sv-SE" dirty="0"/>
          </a:p>
          <a:p>
            <a:r>
              <a:rPr lang="sv-SE" dirty="0"/>
              <a:t>Politikerportal (för politiker och fackliga representanter)</a:t>
            </a:r>
          </a:p>
          <a:p>
            <a:pPr lvl="1"/>
            <a:r>
              <a:rPr lang="sv-SE" dirty="0"/>
              <a:t>Kallelse</a:t>
            </a:r>
          </a:p>
          <a:p>
            <a:pPr lvl="1"/>
            <a:r>
              <a:rPr lang="sv-SE" dirty="0"/>
              <a:t>Protokoll</a:t>
            </a:r>
          </a:p>
          <a:p>
            <a:pPr lvl="1"/>
            <a:r>
              <a:rPr lang="sv-SE" dirty="0"/>
              <a:t>Tjänsteskrivelse och underlag</a:t>
            </a:r>
          </a:p>
        </p:txBody>
      </p:sp>
    </p:spTree>
    <p:extLst>
      <p:ext uri="{BB962C8B-B14F-4D97-AF65-F5344CB8AC3E}">
        <p14:creationId xmlns:p14="http://schemas.microsoft.com/office/powerpoint/2010/main" val="224886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8C6914-860A-434B-9873-6DD6C2677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Diariets struktur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A8B585-09E9-45B0-8E32-0454EF281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Mapp = Ärende</a:t>
            </a:r>
          </a:p>
          <a:p>
            <a:r>
              <a:rPr lang="sv-SE" dirty="0"/>
              <a:t>Dokument = Handling</a:t>
            </a:r>
          </a:p>
          <a:p>
            <a:r>
              <a:rPr lang="sv-SE" dirty="0"/>
              <a:t>Gula mappar och dokument är allmänna</a:t>
            </a:r>
          </a:p>
          <a:p>
            <a:r>
              <a:rPr lang="sv-SE" dirty="0"/>
              <a:t>Blåa mappar och dokument är privata</a:t>
            </a:r>
          </a:p>
          <a:p>
            <a:r>
              <a:rPr lang="sv-SE" dirty="0"/>
              <a:t>Diarienummer: Årtal följt av löpnummer, t.ex. 2023-000013</a:t>
            </a:r>
          </a:p>
        </p:txBody>
      </p:sp>
    </p:spTree>
    <p:extLst>
      <p:ext uri="{BB962C8B-B14F-4D97-AF65-F5344CB8AC3E}">
        <p14:creationId xmlns:p14="http://schemas.microsoft.com/office/powerpoint/2010/main" val="391315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E2B8869C-C7F1-418F-B0A2-5AC863A7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Sökningar 1(3)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25AAC5-3E54-401B-AEA3-8170C3F4C1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Enkel sökning eller avancerad sökning</a:t>
            </a:r>
          </a:p>
          <a:p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B84A3B6-A4AA-45C6-BECD-23EC085E9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086"/>
          <a:stretch/>
        </p:blipFill>
        <p:spPr>
          <a:xfrm>
            <a:off x="694841" y="2144353"/>
            <a:ext cx="2162013" cy="3298328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44ADABA-024A-4316-B143-C81A75FF0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1" y="223226"/>
            <a:ext cx="3287538" cy="5664073"/>
          </a:xfrm>
          <a:prstGeom prst="rect">
            <a:avLst/>
          </a:prstGeom>
        </p:spPr>
      </p:pic>
      <p:sp>
        <p:nvSpPr>
          <p:cNvPr id="11" name="Ellips 10">
            <a:extLst>
              <a:ext uri="{FF2B5EF4-FFF2-40B4-BE49-F238E27FC236}">
                <a16:creationId xmlns:a16="http://schemas.microsoft.com/office/drawing/2014/main" id="{90551604-0E85-43C7-8030-87598F382F35}"/>
              </a:ext>
            </a:extLst>
          </p:cNvPr>
          <p:cNvSpPr/>
          <p:nvPr/>
        </p:nvSpPr>
        <p:spPr>
          <a:xfrm>
            <a:off x="2500392" y="3882325"/>
            <a:ext cx="441704" cy="17823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755CE5C-9035-41E2-9383-885204DA77FB}"/>
              </a:ext>
            </a:extLst>
          </p:cNvPr>
          <p:cNvSpPr txBox="1"/>
          <p:nvPr/>
        </p:nvSpPr>
        <p:spPr>
          <a:xfrm>
            <a:off x="2929862" y="3777371"/>
            <a:ext cx="264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Visa avancerad sökning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17998EC8-C654-43A0-9106-8740132C61E8}"/>
              </a:ext>
            </a:extLst>
          </p:cNvPr>
          <p:cNvSpPr/>
          <p:nvPr/>
        </p:nvSpPr>
        <p:spPr>
          <a:xfrm>
            <a:off x="2376406" y="4060556"/>
            <a:ext cx="178230" cy="28986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FE388ACD-6865-4828-9E23-312664F1CE1D}"/>
              </a:ext>
            </a:extLst>
          </p:cNvPr>
          <p:cNvSpPr txBox="1"/>
          <p:nvPr/>
        </p:nvSpPr>
        <p:spPr>
          <a:xfrm>
            <a:off x="2802811" y="4066991"/>
            <a:ext cx="2325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Rensa sökalternativ</a:t>
            </a:r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2E34C36E-9F72-40BF-BC36-689A8C53F7CD}"/>
              </a:ext>
            </a:extLst>
          </p:cNvPr>
          <p:cNvSpPr/>
          <p:nvPr/>
        </p:nvSpPr>
        <p:spPr>
          <a:xfrm>
            <a:off x="2195593" y="4065725"/>
            <a:ext cx="178230" cy="28986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6F34EA37-925A-48A8-B9D7-44B8775C97FF}"/>
              </a:ext>
            </a:extLst>
          </p:cNvPr>
          <p:cNvSpPr txBox="1"/>
          <p:nvPr/>
        </p:nvSpPr>
        <p:spPr>
          <a:xfrm>
            <a:off x="1686982" y="3841822"/>
            <a:ext cx="716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accent4"/>
                </a:solidFill>
              </a:rPr>
              <a:t>Sök</a:t>
            </a:r>
          </a:p>
        </p:txBody>
      </p:sp>
    </p:spTree>
    <p:extLst>
      <p:ext uri="{BB962C8B-B14F-4D97-AF65-F5344CB8AC3E}">
        <p14:creationId xmlns:p14="http://schemas.microsoft.com/office/powerpoint/2010/main" val="335055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B162A6F-E35F-4200-8934-A8450A6E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Sökningar 2(3)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AAB300C-7119-40FE-A855-7D7DB06BD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Pågående eller avslutade ärenden</a:t>
            </a:r>
          </a:p>
          <a:p>
            <a:r>
              <a:rPr lang="sv-SE" dirty="0"/>
              <a:t>Standardinställning söker bara bland pågående ärenden</a:t>
            </a:r>
          </a:p>
          <a:p>
            <a:endParaRPr lang="sv-SE" dirty="0"/>
          </a:p>
        </p:txBody>
      </p:sp>
      <p:sp>
        <p:nvSpPr>
          <p:cNvPr id="6" name="Moln 5">
            <a:extLst>
              <a:ext uri="{FF2B5EF4-FFF2-40B4-BE49-F238E27FC236}">
                <a16:creationId xmlns:a16="http://schemas.microsoft.com/office/drawing/2014/main" id="{BDE00391-C756-4679-A796-8CEB60512DDD}"/>
              </a:ext>
            </a:extLst>
          </p:cNvPr>
          <p:cNvSpPr/>
          <p:nvPr/>
        </p:nvSpPr>
        <p:spPr>
          <a:xfrm>
            <a:off x="3709906" y="2297296"/>
            <a:ext cx="6157994" cy="3817754"/>
          </a:xfrm>
          <a:prstGeom prst="cloud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/>
              <a:t>Tips!</a:t>
            </a:r>
          </a:p>
          <a:p>
            <a:pPr algn="ctr"/>
            <a:r>
              <a:rPr lang="sv-SE" sz="2400" dirty="0"/>
              <a:t>Vid sökning efter ärendenummer behöver man inte skriva med nollorna efter årtalet.</a:t>
            </a:r>
          </a:p>
          <a:p>
            <a:pPr algn="ctr"/>
            <a:r>
              <a:rPr lang="sv-SE" sz="2400" dirty="0"/>
              <a:t>Sökning efter 2023-1 visar resultat för 2023-000001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6439844-69D4-4F43-80CB-8B19E1029F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086"/>
          <a:stretch/>
        </p:blipFill>
        <p:spPr>
          <a:xfrm>
            <a:off x="818762" y="2520586"/>
            <a:ext cx="2162013" cy="3298328"/>
          </a:xfrm>
          <a:prstGeom prst="rect">
            <a:avLst/>
          </a:prstGeom>
        </p:spPr>
      </p:pic>
      <p:sp>
        <p:nvSpPr>
          <p:cNvPr id="8" name="Ellips 7">
            <a:extLst>
              <a:ext uri="{FF2B5EF4-FFF2-40B4-BE49-F238E27FC236}">
                <a16:creationId xmlns:a16="http://schemas.microsoft.com/office/drawing/2014/main" id="{C636EF8F-D98F-4EB7-BFD7-8F05D2EECE2B}"/>
              </a:ext>
            </a:extLst>
          </p:cNvPr>
          <p:cNvSpPr/>
          <p:nvPr/>
        </p:nvSpPr>
        <p:spPr>
          <a:xfrm>
            <a:off x="683150" y="4591848"/>
            <a:ext cx="1999282" cy="34096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76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6D212F-FC93-4A2D-A2DA-C89971197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Sökningar 3(3)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1BE493-8711-4F06-B3B1-8A2FAE9732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Resultat: Dokument och Mappar</a:t>
            </a:r>
          </a:p>
          <a:p>
            <a:r>
              <a:rPr lang="sv-SE" dirty="0"/>
              <a:t>Visa resultat i navigeringsmenyn eller huvudfönstret</a:t>
            </a:r>
          </a:p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FFFD385-AFBB-4980-BD98-EC701D7F4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8653" y="2390400"/>
            <a:ext cx="2948535" cy="338385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43F0F02E-FDEF-4B3E-A873-0B42AB62A8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6984"/>
          <a:stretch/>
        </p:blipFill>
        <p:spPr>
          <a:xfrm>
            <a:off x="5105243" y="2390400"/>
            <a:ext cx="5240047" cy="2648326"/>
          </a:xfrm>
          <a:prstGeom prst="rect">
            <a:avLst/>
          </a:prstGeom>
        </p:spPr>
      </p:pic>
      <p:sp>
        <p:nvSpPr>
          <p:cNvPr id="9" name="Ellips 8">
            <a:extLst>
              <a:ext uri="{FF2B5EF4-FFF2-40B4-BE49-F238E27FC236}">
                <a16:creationId xmlns:a16="http://schemas.microsoft.com/office/drawing/2014/main" id="{1CE9F9AA-48EF-49C7-932D-476296DC7881}"/>
              </a:ext>
            </a:extLst>
          </p:cNvPr>
          <p:cNvSpPr/>
          <p:nvPr/>
        </p:nvSpPr>
        <p:spPr>
          <a:xfrm>
            <a:off x="5318016" y="4425896"/>
            <a:ext cx="1092631" cy="24797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A8CE8B7C-0117-497E-919B-A3346CD8191D}"/>
              </a:ext>
            </a:extLst>
          </p:cNvPr>
          <p:cNvSpPr/>
          <p:nvPr/>
        </p:nvSpPr>
        <p:spPr>
          <a:xfrm>
            <a:off x="1753408" y="4239916"/>
            <a:ext cx="263471" cy="34871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967A9CB2-27FB-46CC-BD0F-D17995D94E99}"/>
              </a:ext>
            </a:extLst>
          </p:cNvPr>
          <p:cNvSpPr txBox="1"/>
          <p:nvPr/>
        </p:nvSpPr>
        <p:spPr>
          <a:xfrm>
            <a:off x="110897" y="4169566"/>
            <a:ext cx="1728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Klicka på + för att öppna resultatlistan i navigeringsvyn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C5AA86EE-82FA-4D88-BF31-414B7D68BDD8}"/>
              </a:ext>
            </a:extLst>
          </p:cNvPr>
          <p:cNvSpPr txBox="1"/>
          <p:nvPr/>
        </p:nvSpPr>
        <p:spPr>
          <a:xfrm>
            <a:off x="5105242" y="5046729"/>
            <a:ext cx="4648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Klicka på rubriken Dokument/Mappar för att öppna resultatlistan i huvudfönstret </a:t>
            </a:r>
          </a:p>
        </p:txBody>
      </p:sp>
    </p:spTree>
    <p:extLst>
      <p:ext uri="{BB962C8B-B14F-4D97-AF65-F5344CB8AC3E}">
        <p14:creationId xmlns:p14="http://schemas.microsoft.com/office/powerpoint/2010/main" val="178839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  <p:bldP spid="10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3B01919-6B74-4049-AAA9-DE7631D6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Öppna mappar och dokument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EBEAB9-547E-4579-87DD-01D096E90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Enkelklick:</a:t>
            </a:r>
          </a:p>
          <a:p>
            <a:pPr lvl="1"/>
            <a:r>
              <a:rPr lang="sv-SE" dirty="0"/>
              <a:t>Sökresultat huvudfönstret: klicka en gång</a:t>
            </a:r>
          </a:p>
          <a:p>
            <a:pPr lvl="1"/>
            <a:r>
              <a:rPr lang="sv-SE" dirty="0"/>
              <a:t>Sökresultat navigeringsvyn: klicka en gång</a:t>
            </a:r>
          </a:p>
          <a:p>
            <a:pPr lvl="1"/>
            <a:r>
              <a:rPr lang="sv-SE" dirty="0"/>
              <a:t>Mina mappar/dokument: klicka en gång</a:t>
            </a:r>
          </a:p>
          <a:p>
            <a:r>
              <a:rPr lang="sv-SE" dirty="0"/>
              <a:t>Högerklick + välj i meny:</a:t>
            </a:r>
          </a:p>
          <a:p>
            <a:pPr lvl="1"/>
            <a:r>
              <a:rPr lang="sv-SE" dirty="0"/>
              <a:t>Från </a:t>
            </a:r>
            <a:r>
              <a:rPr lang="sv-SE" dirty="0" err="1"/>
              <a:t>dokumentvy</a:t>
            </a:r>
            <a:r>
              <a:rPr lang="sv-SE" dirty="0"/>
              <a:t> till mapp: Ingår i mapp: högerklicka &gt; Egenskaper</a:t>
            </a:r>
          </a:p>
          <a:p>
            <a:pPr lvl="1"/>
            <a:r>
              <a:rPr lang="sv-SE" dirty="0"/>
              <a:t>Från </a:t>
            </a:r>
            <a:r>
              <a:rPr lang="sv-SE" dirty="0" err="1"/>
              <a:t>mappvy</a:t>
            </a:r>
            <a:r>
              <a:rPr lang="sv-SE" dirty="0"/>
              <a:t> till dokument: Mötesdokument: högerklicka &gt; Egenskaper dokument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746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3FB63A9-51BE-4B50-8F48-E0218ED4A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Mapp- och </a:t>
            </a:r>
            <a:r>
              <a:rPr lang="sv-SE" dirty="0" err="1"/>
              <a:t>dokumentvy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5EEA930-4D67-43D9-8128-75DE3640F3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5937" y="1520825"/>
            <a:ext cx="3598863" cy="3887788"/>
          </a:xfrm>
        </p:spPr>
        <p:txBody>
          <a:bodyPr/>
          <a:lstStyle/>
          <a:p>
            <a:r>
              <a:rPr lang="sv-SE" dirty="0"/>
              <a:t>Visa/dölj fält: till höger om Ärendebeskrivning</a:t>
            </a:r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2C7E115-2D45-49B8-B9F8-261FE4797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1680" y="1431710"/>
            <a:ext cx="5809805" cy="4512346"/>
          </a:xfrm>
          <a:prstGeom prst="rect">
            <a:avLst/>
          </a:prstGeom>
        </p:spPr>
      </p:pic>
      <p:sp>
        <p:nvSpPr>
          <p:cNvPr id="7" name="Vänster klammerparentes 6">
            <a:extLst>
              <a:ext uri="{FF2B5EF4-FFF2-40B4-BE49-F238E27FC236}">
                <a16:creationId xmlns:a16="http://schemas.microsoft.com/office/drawing/2014/main" id="{B1641230-712F-4ED5-9746-5F735548F92C}"/>
              </a:ext>
            </a:extLst>
          </p:cNvPr>
          <p:cNvSpPr/>
          <p:nvPr/>
        </p:nvSpPr>
        <p:spPr>
          <a:xfrm>
            <a:off x="4923454" y="5250051"/>
            <a:ext cx="146458" cy="647511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Vänster klammerparentes 7">
            <a:extLst>
              <a:ext uri="{FF2B5EF4-FFF2-40B4-BE49-F238E27FC236}">
                <a16:creationId xmlns:a16="http://schemas.microsoft.com/office/drawing/2014/main" id="{7A665716-3B08-4BFE-BEE1-ABA4F9D026C2}"/>
              </a:ext>
            </a:extLst>
          </p:cNvPr>
          <p:cNvSpPr/>
          <p:nvPr/>
        </p:nvSpPr>
        <p:spPr>
          <a:xfrm>
            <a:off x="4919575" y="3953363"/>
            <a:ext cx="146458" cy="723251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Vänster klammerparentes 8">
            <a:extLst>
              <a:ext uri="{FF2B5EF4-FFF2-40B4-BE49-F238E27FC236}">
                <a16:creationId xmlns:a16="http://schemas.microsoft.com/office/drawing/2014/main" id="{4FA77069-FDA4-4DE4-97C9-7A6ADB98B5F6}"/>
              </a:ext>
            </a:extLst>
          </p:cNvPr>
          <p:cNvSpPr/>
          <p:nvPr/>
        </p:nvSpPr>
        <p:spPr>
          <a:xfrm>
            <a:off x="4919575" y="4774775"/>
            <a:ext cx="146458" cy="404621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Vänster klammerparentes 9">
            <a:extLst>
              <a:ext uri="{FF2B5EF4-FFF2-40B4-BE49-F238E27FC236}">
                <a16:creationId xmlns:a16="http://schemas.microsoft.com/office/drawing/2014/main" id="{7ACB9331-5360-452B-AF8A-7DEAE64E9366}"/>
              </a:ext>
            </a:extLst>
          </p:cNvPr>
          <p:cNvSpPr/>
          <p:nvPr/>
        </p:nvSpPr>
        <p:spPr>
          <a:xfrm>
            <a:off x="4885999" y="2377708"/>
            <a:ext cx="180034" cy="1477495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9C337F6-8B6E-4C02-A667-81B0221C3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1070" y="4143514"/>
            <a:ext cx="295316" cy="34294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4B475A7-4F11-4FF6-B949-538BA155D6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1070" y="4889234"/>
            <a:ext cx="304843" cy="247685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2F47C427-397D-4A0A-A90C-3248BD6E1E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1070" y="5426148"/>
            <a:ext cx="285790" cy="295316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28C97CFC-D0B4-4C6E-A051-9837F49324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1070" y="2968797"/>
            <a:ext cx="285790" cy="295316"/>
          </a:xfrm>
          <a:prstGeom prst="rect">
            <a:avLst/>
          </a:prstGeom>
        </p:spPr>
      </p:pic>
      <p:sp>
        <p:nvSpPr>
          <p:cNvPr id="15" name="Ellips 14">
            <a:extLst>
              <a:ext uri="{FF2B5EF4-FFF2-40B4-BE49-F238E27FC236}">
                <a16:creationId xmlns:a16="http://schemas.microsoft.com/office/drawing/2014/main" id="{279097A8-782D-4A25-B550-2C364DDBB8DB}"/>
              </a:ext>
            </a:extLst>
          </p:cNvPr>
          <p:cNvSpPr/>
          <p:nvPr/>
        </p:nvSpPr>
        <p:spPr>
          <a:xfrm>
            <a:off x="8472567" y="1507210"/>
            <a:ext cx="1092631" cy="51919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533654"/>
      </p:ext>
    </p:extLst>
  </p:cSld>
  <p:clrMapOvr>
    <a:masterClrMapping/>
  </p:clrMapOvr>
</p:sld>
</file>

<file path=ppt/theme/theme1.xml><?xml version="1.0" encoding="utf-8"?>
<a:theme xmlns:a="http://schemas.openxmlformats.org/drawingml/2006/main" name="Tibro kommun">
  <a:themeElements>
    <a:clrScheme name="Tibro kommun - Marin">
      <a:dk1>
        <a:sysClr val="windowText" lastClr="000000"/>
      </a:dk1>
      <a:lt1>
        <a:sysClr val="window" lastClr="FFFFFF"/>
      </a:lt1>
      <a:dk2>
        <a:srgbClr val="4D7BA0"/>
      </a:dk2>
      <a:lt2>
        <a:srgbClr val="E7E6E6"/>
      </a:lt2>
      <a:accent1>
        <a:srgbClr val="F9B200"/>
      </a:accent1>
      <a:accent2>
        <a:srgbClr val="CD4913"/>
      </a:accent2>
      <a:accent3>
        <a:srgbClr val="CFC38B"/>
      </a:accent3>
      <a:accent4>
        <a:srgbClr val="000000"/>
      </a:accent4>
      <a:accent5>
        <a:srgbClr val="F9B200"/>
      </a:accent5>
      <a:accent6>
        <a:srgbClr val="CD4913"/>
      </a:accent6>
      <a:hlink>
        <a:srgbClr val="000000"/>
      </a:hlink>
      <a:folHlink>
        <a:srgbClr val="000000"/>
      </a:folHlink>
    </a:clrScheme>
    <a:fontScheme name="Tibro kommu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bro kommun.potx" id="{89E8DD47-B4A9-45A8-A712-35DE0EFC24AA}" vid="{03A07474-B586-4205-A725-FF582EA78A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ibro kommun - Marin">
    <a:dk1>
      <a:sysClr val="windowText" lastClr="000000"/>
    </a:dk1>
    <a:lt1>
      <a:sysClr val="window" lastClr="FFFFFF"/>
    </a:lt1>
    <a:dk2>
      <a:srgbClr val="4D7BA0"/>
    </a:dk2>
    <a:lt2>
      <a:srgbClr val="E7E6E6"/>
    </a:lt2>
    <a:accent1>
      <a:srgbClr val="F9B200"/>
    </a:accent1>
    <a:accent2>
      <a:srgbClr val="CD4913"/>
    </a:accent2>
    <a:accent3>
      <a:srgbClr val="CFC38B"/>
    </a:accent3>
    <a:accent4>
      <a:srgbClr val="000000"/>
    </a:accent4>
    <a:accent5>
      <a:srgbClr val="F9B200"/>
    </a:accent5>
    <a:accent6>
      <a:srgbClr val="CD4913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Tibro kommun</Template>
  <TotalTime>581</TotalTime>
  <Words>396</Words>
  <Application>Microsoft Office PowerPoint</Application>
  <PresentationFormat>Bredbild</PresentationFormat>
  <Paragraphs>79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Arial</vt:lpstr>
      <vt:lpstr>Calibri</vt:lpstr>
      <vt:lpstr>Tibro kommun</vt:lpstr>
      <vt:lpstr>Introduktion till Ciceron</vt:lpstr>
      <vt:lpstr>Agenda</vt:lpstr>
      <vt:lpstr>Cicerons användningsområde</vt:lpstr>
      <vt:lpstr>Diariets struktur</vt:lpstr>
      <vt:lpstr>Sökningar 1(3)</vt:lpstr>
      <vt:lpstr>Sökningar 2(3)</vt:lpstr>
      <vt:lpstr>Sökningar 3(3)</vt:lpstr>
      <vt:lpstr>Öppna mappar och dokument</vt:lpstr>
      <vt:lpstr>Mapp- och dokumentvy</vt:lpstr>
      <vt:lpstr>Behörighet</vt:lpstr>
      <vt:lpstr>Notifieringar</vt:lpstr>
      <vt:lpstr>Ny användare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Introduktion till Ciceron</dc:title>
  <dc:creator>Johanna Lidskog</dc:creator>
  <cp:lastModifiedBy>Johanna Lidskog</cp:lastModifiedBy>
  <cp:revision>2</cp:revision>
  <dcterms:created xsi:type="dcterms:W3CDTF">2023-01-10T10:43:47Z</dcterms:created>
  <dcterms:modified xsi:type="dcterms:W3CDTF">2024-03-08T12:47:27Z</dcterms:modified>
</cp:coreProperties>
</file>