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7" r:id="rId2"/>
    <p:sldId id="286" r:id="rId3"/>
    <p:sldId id="295" r:id="rId4"/>
    <p:sldId id="296" r:id="rId5"/>
    <p:sldId id="298" r:id="rId6"/>
    <p:sldId id="300" r:id="rId7"/>
    <p:sldId id="301" r:id="rId8"/>
    <p:sldId id="303" r:id="rId9"/>
    <p:sldId id="304" r:id="rId10"/>
    <p:sldId id="284" r:id="rId11"/>
    <p:sldId id="288" r:id="rId12"/>
    <p:sldId id="289" r:id="rId13"/>
    <p:sldId id="305" r:id="rId14"/>
    <p:sldId id="309" r:id="rId15"/>
    <p:sldId id="310" r:id="rId16"/>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5117"/>
    <a:srgbClr val="77ADD2"/>
    <a:srgbClr val="8E8312"/>
    <a:srgbClr val="F0EDDA"/>
    <a:srgbClr val="E2512B"/>
    <a:srgbClr val="C8B677"/>
    <a:srgbClr val="F25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autoAdjust="0"/>
    <p:restoredTop sz="75636" autoAdjust="0"/>
  </p:normalViewPr>
  <p:slideViewPr>
    <p:cSldViewPr snapToGrid="0" snapToObjects="1">
      <p:cViewPr varScale="1">
        <p:scale>
          <a:sx n="50" d="100"/>
          <a:sy n="50" d="100"/>
        </p:scale>
        <p:origin x="15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A833D9E-1C80-4329-B757-7BAC4C76791E}" type="datetimeFigureOut">
              <a:rPr lang="sv-SE" smtClean="0"/>
              <a:t>2021-04-16</a:t>
            </a:fld>
            <a:endParaRPr lang="sv-SE"/>
          </a:p>
        </p:txBody>
      </p:sp>
      <p:sp>
        <p:nvSpPr>
          <p:cNvPr id="4" name="Platshållare för bildobjekt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5BBC1FF-8ED1-4FFC-82E2-B7E9CD0C5620}" type="slidenum">
              <a:rPr lang="sv-SE" smtClean="0"/>
              <a:t>‹#›</a:t>
            </a:fld>
            <a:endParaRPr lang="sv-SE"/>
          </a:p>
        </p:txBody>
      </p:sp>
    </p:spTree>
    <p:extLst>
      <p:ext uri="{BB962C8B-B14F-4D97-AF65-F5344CB8AC3E}">
        <p14:creationId xmlns:p14="http://schemas.microsoft.com/office/powerpoint/2010/main" val="291947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ro.karnovgroup.se/authors/by_initials/DATO"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pro.karnovgroup.se/document/abs/HFD_2012_REF_0021?src=document" TargetMode="External"/><Relationship Id="rId4" Type="http://schemas.openxmlformats.org/officeDocument/2006/relationships/hyperlink" Target="https://pro.karnovgroup.se/document/abs/SFS2010-0361_K2_P4?src=documen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5BBC1FF-8ED1-4FFC-82E2-B7E9CD0C5620}" type="slidenum">
              <a:rPr lang="sv-SE" smtClean="0"/>
              <a:t>1</a:t>
            </a:fld>
            <a:endParaRPr lang="sv-SE"/>
          </a:p>
        </p:txBody>
      </p:sp>
    </p:spTree>
    <p:extLst>
      <p:ext uri="{BB962C8B-B14F-4D97-AF65-F5344CB8AC3E}">
        <p14:creationId xmlns:p14="http://schemas.microsoft.com/office/powerpoint/2010/main" val="392391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5BBC1FF-8ED1-4FFC-82E2-B7E9CD0C5620}" type="slidenum">
              <a:rPr lang="sv-SE" smtClean="0"/>
              <a:t>2</a:t>
            </a:fld>
            <a:endParaRPr lang="sv-SE"/>
          </a:p>
        </p:txBody>
      </p:sp>
    </p:spTree>
    <p:extLst>
      <p:ext uri="{BB962C8B-B14F-4D97-AF65-F5344CB8AC3E}">
        <p14:creationId xmlns:p14="http://schemas.microsoft.com/office/powerpoint/2010/main" val="366883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C1C18-2021-4B64-8A4F-B08A30DCF14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118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Vem är personuppgiftsansvarig</a:t>
            </a:r>
            <a:r>
              <a:rPr lang="sv-SE" baseline="0" dirty="0"/>
              <a:t> i en kommun. Enligt kommentaren till PUL fjärde upplagan  s95-96</a:t>
            </a:r>
            <a:r>
              <a:rPr lang="sv-SE" baseline="0" dirty="0">
                <a:sym typeface="Wingdings" panose="05000000000000000000" pitchFamily="2" charset="2"/>
              </a:rPr>
              <a:t> OM kommunen i sig som juridisk person skall anses som ansvarig kan uppgifter föras mellan olika nämnder inom kommunen, utan hinder av reglerna om utlämnande till tredje man. Men även i kommentaren så hänvisar man till Datainspektionens informationsblad(se utdrag nedan), där framförallt de enskilda nämnderna  och kommunstyrelsen som skall vara ansvariga.  Är de så pass självständiga att de utgör egna förvaltningsmyndigheter skall de vara ansvariga var och sig i sin verksamhet. </a:t>
            </a:r>
          </a:p>
          <a:p>
            <a:endParaRPr lang="sv-SE" baseline="0" dirty="0">
              <a:sym typeface="Wingdings" panose="05000000000000000000" pitchFamily="2" charset="2"/>
            </a:endParaRPr>
          </a:p>
          <a:p>
            <a:r>
              <a:rPr lang="sv-SE" baseline="0" dirty="0">
                <a:sym typeface="Wingdings" panose="05000000000000000000" pitchFamily="2" charset="2"/>
              </a:rPr>
              <a:t>Vilket organ som skall vara ansvariga skall bestämmas i varje enskilt fall. Enligt kommentaren kan man inom den juridiska personen utse befattningar som i första hand skall se till att behandlingen av uppgifter sker i överrensstämmelse med lagar och regler. Detta bekräftar även ett Webbinarium på SKL:s hemsida(se länk nedan), där man uppmana kommuner att inför i reglementet för nämnden vem som är ansvarig, en ledningsgrupp och projektgrupp.  I kommentaren påpekar man dock att detta bara påverkar </a:t>
            </a:r>
            <a:r>
              <a:rPr lang="sv-SE" baseline="0" dirty="0" err="1">
                <a:sym typeface="Wingdings" panose="05000000000000000000" pitchFamily="2" charset="2"/>
              </a:rPr>
              <a:t>ev</a:t>
            </a:r>
            <a:r>
              <a:rPr lang="sv-SE" baseline="0" dirty="0">
                <a:sym typeface="Wingdings" panose="05000000000000000000" pitchFamily="2" charset="2"/>
              </a:rPr>
              <a:t> straffansvar, inte personuppgiftsansvaret i sig, som alltid ligger kvar på den berörda nämnden, förvaltningsmyndigheten eller kommunstyrelsen. </a:t>
            </a:r>
          </a:p>
          <a:p>
            <a:r>
              <a:rPr lang="sv-SE" dirty="0"/>
              <a:t>http://skl.se/naringslivarbetedigitalisering/digitalisering/juridikochdataskydd/dataskyddsforordningen.9215.html</a:t>
            </a:r>
          </a:p>
          <a:p>
            <a:endParaRPr lang="sv-SE" dirty="0"/>
          </a:p>
          <a:p>
            <a:r>
              <a:rPr lang="sv-SE" dirty="0"/>
              <a:t>Jag pratade med stadsdelsnämnden i Askim(den</a:t>
            </a:r>
            <a:r>
              <a:rPr lang="sv-SE" baseline="0" dirty="0"/>
              <a:t> enda närvarande som kunde svara på den typer av frågor)</a:t>
            </a:r>
            <a:r>
              <a:rPr lang="sv-SE" dirty="0"/>
              <a:t>, och deras personuppgiftsombud, enligt</a:t>
            </a:r>
            <a:r>
              <a:rPr lang="sv-SE" baseline="0" dirty="0"/>
              <a:t> henne så finns det ingen enskild person som sitter på ansvaret, ingen som direkt kan hållas ansvarig, utan det är nämnden, i detta fall denna stadsdelen som ansvara för detta.  Har inte hittat någonstans att det finns en viss fysisk person som är personuppgiftsansvarig, om det inte rör sig om enskild företagare. </a:t>
            </a:r>
            <a:endParaRPr lang="sv-SE" dirty="0"/>
          </a:p>
          <a:p>
            <a:endParaRPr lang="sv-SE" dirty="0"/>
          </a:p>
          <a:p>
            <a:endParaRPr lang="sv-SE" dirty="0"/>
          </a:p>
          <a:p>
            <a:r>
              <a:rPr lang="sv-SE" dirty="0"/>
              <a:t>S94 kommentar</a:t>
            </a:r>
            <a:r>
              <a:rPr lang="sv-SE" baseline="0" dirty="0"/>
              <a:t> till PUL</a:t>
            </a:r>
          </a:p>
          <a:p>
            <a:r>
              <a:rPr lang="sv-SE" baseline="0" dirty="0"/>
              <a:t>Bara de med rättskapacitet kan vara ansvariga. Detta innebär att fysiska, juridisk personer så väl som utländska filialer och myndigheter. </a:t>
            </a:r>
          </a:p>
          <a:p>
            <a:endParaRPr lang="sv-SE" baseline="0" dirty="0"/>
          </a:p>
          <a:p>
            <a:r>
              <a:rPr lang="sv-SE" b="1" dirty="0"/>
              <a:t>Vad gäller för personuppgiftsombud i en kommun? Räcker det att en och samma person är ombud för hela kommunen?</a:t>
            </a:r>
          </a:p>
          <a:p>
            <a:r>
              <a:rPr lang="sv-SE" dirty="0"/>
              <a:t>En och samma person kan utses som ombud för flera olika myndigheter. I en kommun är normalt varje kommunal nämnd personuppgiftsansvarig för sin behandling och ska utse ett personuppgiftsombud, men det finns inget som hindrar att en och samma person utses som ombud för alla nämnder inom kommunen.</a:t>
            </a:r>
          </a:p>
          <a:p>
            <a:r>
              <a:rPr lang="sv-SE" dirty="0"/>
              <a:t>http://www.datainspektionen.se/fragor-och-svar/eus-dataskyddsreform/personuppgiftsombud/</a:t>
            </a:r>
          </a:p>
          <a:p>
            <a:endParaRPr lang="sv-SE" dirty="0"/>
          </a:p>
          <a:p>
            <a:r>
              <a:rPr lang="sv-SE" b="1" dirty="0"/>
              <a:t>Enligt</a:t>
            </a:r>
            <a:r>
              <a:rPr lang="sv-SE" b="1" baseline="0" dirty="0"/>
              <a:t> Webbinariumet på SKL:s </a:t>
            </a:r>
            <a:r>
              <a:rPr lang="sv-SE" baseline="0" dirty="0"/>
              <a:t>hemsida verkar det fortsatt vara nämnderna på kommunerna(27:28 i videon) där pratar man även om att man bör/skall införa detta i nämnderna reglemente för att  ansvarsfrågan alltid skall vara tydlig.  Samt att förtydliga ansvaret genom att utse en ledning som är ansvarig för verkställande. Och en projektledning som utför. </a:t>
            </a:r>
          </a:p>
          <a:p>
            <a:endParaRPr lang="sv-SE" baseline="0" dirty="0"/>
          </a:p>
          <a:p>
            <a:r>
              <a:rPr lang="sv-SE" i="1" dirty="0"/>
              <a:t>Författare: </a:t>
            </a:r>
            <a:r>
              <a:rPr lang="sv-SE" i="1" dirty="0">
                <a:hlinkClick r:id="rId3"/>
              </a:rPr>
              <a:t>David </a:t>
            </a:r>
            <a:r>
              <a:rPr lang="sv-SE" i="1" dirty="0" err="1">
                <a:hlinkClick r:id="rId3"/>
              </a:rPr>
              <a:t>Törngren</a:t>
            </a:r>
            <a:r>
              <a:rPr lang="sv-SE" dirty="0" err="1"/>
              <a:t>Personuppgiftsansvarig</a:t>
            </a:r>
            <a:r>
              <a:rPr lang="sv-SE" dirty="0"/>
              <a:t> är normalt den juridiska person eller den myndighet som behandlar personuppgifter i sin verksamhet och som bestämmer vilka uppgifter som ska behandlas och vad uppgifterna ska användas till (se SOU 1997:39 s. 333 f.). Flera personuppgiftsansvariga kan ha ett gemensamt ansvar t.ex. för ett register som de för tillsammans. En juridisk person är personuppgiftsansvarig även om verksamheten bedrivs i filialer eller andra organisatoriska enheter. I en kommun är normalt både kommunstyrelsen och de kommunala nämnderna personuppgiftsansvariga, var och en i sin verksamhet. I registerförfattningar regleras ofta vem som är personuppgiftsansvarig, se t.ex. </a:t>
            </a:r>
            <a:r>
              <a:rPr lang="sv-SE" dirty="0">
                <a:hlinkClick r:id="rId4"/>
              </a:rPr>
              <a:t>2 kap. 4 §</a:t>
            </a:r>
            <a:r>
              <a:rPr lang="sv-SE" dirty="0"/>
              <a:t> polisdatalagen (2010:361). I fråga om personuppgiftsansvar vid tillhandahållande av elektroniska självbetjäningstjänster, se </a:t>
            </a:r>
            <a:r>
              <a:rPr lang="sv-SE" dirty="0">
                <a:hlinkClick r:id="rId5"/>
              </a:rPr>
              <a:t>HFD 2012 ref. 21</a:t>
            </a:r>
            <a:r>
              <a:rPr lang="sv-SE" dirty="0"/>
              <a:t>.</a:t>
            </a:r>
          </a:p>
          <a:p>
            <a:r>
              <a:rPr lang="sv-SE" dirty="0"/>
              <a:t>https://pro.karnovgroup.se/document/530317/1#SFS1998-0204_N9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C1C18-2021-4B64-8A4F-B08A30DCF14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1912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5BBC1FF-8ED1-4FFC-82E2-B7E9CD0C5620}" type="slidenum">
              <a:rPr lang="sv-SE" smtClean="0"/>
              <a:t>6</a:t>
            </a:fld>
            <a:endParaRPr lang="sv-SE"/>
          </a:p>
        </p:txBody>
      </p:sp>
    </p:spTree>
    <p:extLst>
      <p:ext uri="{BB962C8B-B14F-4D97-AF65-F5344CB8AC3E}">
        <p14:creationId xmlns:p14="http://schemas.microsoft.com/office/powerpoint/2010/main" val="368242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Vissa</a:t>
            </a:r>
            <a:r>
              <a:rPr lang="sv-SE" baseline="0" dirty="0"/>
              <a:t> regler ej möjliga att samtycka bort – t.ex. förbjudet för andra än myndigheter att behandla personuppgifter om lagöverträdelser (21 §). Viss begränsade undantag från denna regler, t.ex. forskning som godkänts.</a:t>
            </a:r>
          </a:p>
          <a:p>
            <a:r>
              <a:rPr lang="sv-SE" baseline="0" dirty="0"/>
              <a:t>Kan ej heller samtycke bort rätt att få rättelse, rätt att få information, skyldighet att ha </a:t>
            </a:r>
            <a:r>
              <a:rPr lang="sv-SE" baseline="0" dirty="0" err="1"/>
              <a:t>PuB</a:t>
            </a:r>
            <a:r>
              <a:rPr lang="sv-SE" baseline="0" dirty="0"/>
              <a:t>-avtal etc.</a:t>
            </a:r>
          </a:p>
          <a:p>
            <a:endParaRPr lang="sv-SE" baseline="0" dirty="0"/>
          </a:p>
          <a:p>
            <a:r>
              <a:rPr lang="sv-SE" dirty="0"/>
              <a:t>a)</a:t>
            </a:r>
          </a:p>
          <a:p>
            <a:r>
              <a:rPr lang="sv-SE" dirty="0"/>
              <a:t>Den registrerade har lämnat sitt samtycke till att dennes personuppgifter behandlas för ett eller flera specifika ändamål.</a:t>
            </a:r>
          </a:p>
          <a:p>
            <a:r>
              <a:rPr lang="sv-SE" dirty="0"/>
              <a:t>b)</a:t>
            </a:r>
          </a:p>
          <a:p>
            <a:r>
              <a:rPr lang="sv-SE" dirty="0"/>
              <a:t>Behandlingen är nödvändig för att fullgöra ett avtal i vilket den registrerade är part eller för att vidta åtgärder på begäran av den registrerade innan ett sådant avtal ingås.</a:t>
            </a:r>
          </a:p>
          <a:p>
            <a:r>
              <a:rPr lang="sv-SE" dirty="0"/>
              <a:t>c)</a:t>
            </a:r>
          </a:p>
          <a:p>
            <a:r>
              <a:rPr lang="sv-SE" dirty="0"/>
              <a:t>Behandlingen är nödvändig för att fullgöra en rättslig förpliktelse som åvilar den personuppgiftsansvarige.</a:t>
            </a:r>
          </a:p>
          <a:p>
            <a:r>
              <a:rPr lang="sv-SE" dirty="0"/>
              <a:t>d)</a:t>
            </a:r>
          </a:p>
          <a:p>
            <a:r>
              <a:rPr lang="sv-SE" dirty="0"/>
              <a:t>Behandlingen är nödvändig för att skydda intressen som är av grundläggande betydelse för den registrerade eller för en annan fysisk person.</a:t>
            </a:r>
          </a:p>
          <a:p>
            <a:r>
              <a:rPr lang="sv-SE" dirty="0"/>
              <a:t>e)</a:t>
            </a:r>
          </a:p>
          <a:p>
            <a:r>
              <a:rPr lang="sv-SE" dirty="0"/>
              <a:t>Behandlingen är nödvändig för att utföra en uppgift av allmänt intresse eller som ett led i den personuppgiftsansvariges myndighetsutövning.</a:t>
            </a:r>
          </a:p>
          <a:p>
            <a:r>
              <a:rPr lang="sv-SE" dirty="0"/>
              <a:t>f)</a:t>
            </a:r>
          </a:p>
          <a:p>
            <a:r>
              <a:rPr lang="sv-SE" dirty="0"/>
              <a:t>Behandlingen är nödvändig för ändamål som rör den personuppgiftsansvariges eller en tredje parts berättigade intressen, om inte den registrerades intressen eller grundläggande rättigheter och friheter väger tyngre och kräver skydd av personuppgifter, särskilt när den registrerade är ett barn.</a:t>
            </a:r>
          </a:p>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C1C18-2021-4B64-8A4F-B08A30DCF14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70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1700" y="741363"/>
            <a:ext cx="4932363" cy="3698875"/>
          </a:xfrm>
        </p:spPr>
      </p:sp>
      <p:sp>
        <p:nvSpPr>
          <p:cNvPr id="3" name="Platshållare för anteckningar 2"/>
          <p:cNvSpPr>
            <a:spLocks noGrp="1"/>
          </p:cNvSpPr>
          <p:nvPr>
            <p:ph type="body" idx="1"/>
          </p:nvPr>
        </p:nvSpPr>
        <p:spPr/>
        <p:txBody>
          <a:bodyPr/>
          <a:lstStyle/>
          <a:p>
            <a:pPr defTabSz="905968">
              <a:defRPr/>
            </a:pPr>
            <a:r>
              <a:rPr lang="sv-SE" dirty="0"/>
              <a:t>(13-19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C1C18-2021-4B64-8A4F-B08A30DCF14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428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5BBC1FF-8ED1-4FFC-82E2-B7E9CD0C5620}" type="slidenum">
              <a:rPr lang="sv-SE" smtClean="0"/>
              <a:t>9</a:t>
            </a:fld>
            <a:endParaRPr lang="sv-SE"/>
          </a:p>
        </p:txBody>
      </p:sp>
    </p:spTree>
    <p:extLst>
      <p:ext uri="{BB962C8B-B14F-4D97-AF65-F5344CB8AC3E}">
        <p14:creationId xmlns:p14="http://schemas.microsoft.com/office/powerpoint/2010/main" val="98716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5BBC1FF-8ED1-4FFC-82E2-B7E9CD0C5620}" type="slidenum">
              <a:rPr lang="sv-SE" smtClean="0"/>
              <a:t>10</a:t>
            </a:fld>
            <a:endParaRPr lang="sv-SE"/>
          </a:p>
        </p:txBody>
      </p:sp>
    </p:spTree>
    <p:extLst>
      <p:ext uri="{BB962C8B-B14F-4D97-AF65-F5344CB8AC3E}">
        <p14:creationId xmlns:p14="http://schemas.microsoft.com/office/powerpoint/2010/main" val="2220312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7.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7.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d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7.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d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d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7.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7.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d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7.pd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7" name="Rektangel 16"/>
          <p:cNvSpPr/>
          <p:nvPr userDrawn="1"/>
        </p:nvSpPr>
        <p:spPr>
          <a:xfrm>
            <a:off x="0" y="0"/>
            <a:ext cx="6019800" cy="6857132"/>
          </a:xfrm>
          <a:prstGeom prst="rect">
            <a:avLst/>
          </a:prstGeom>
          <a:solidFill>
            <a:srgbClr val="E251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Frihandsfigur 15"/>
          <p:cNvSpPr/>
          <p:nvPr userDrawn="1"/>
        </p:nvSpPr>
        <p:spPr>
          <a:xfrm>
            <a:off x="3340100" y="0"/>
            <a:ext cx="5829300" cy="6858000"/>
          </a:xfrm>
          <a:custGeom>
            <a:avLst/>
            <a:gdLst>
              <a:gd name="connsiteX0" fmla="*/ 1524000 w 5829300"/>
              <a:gd name="connsiteY0" fmla="*/ 1917700 h 6858000"/>
              <a:gd name="connsiteX1" fmla="*/ 1587500 w 5829300"/>
              <a:gd name="connsiteY1" fmla="*/ 495300 h 6858000"/>
              <a:gd name="connsiteX2" fmla="*/ 1676400 w 5829300"/>
              <a:gd name="connsiteY2" fmla="*/ 0 h 6858000"/>
              <a:gd name="connsiteX3" fmla="*/ 5816600 w 5829300"/>
              <a:gd name="connsiteY3" fmla="*/ 0 h 6858000"/>
              <a:gd name="connsiteX4" fmla="*/ 5829300 w 5829300"/>
              <a:gd name="connsiteY4" fmla="*/ 6858000 h 6858000"/>
              <a:gd name="connsiteX5" fmla="*/ 901700 w 5829300"/>
              <a:gd name="connsiteY5" fmla="*/ 6858000 h 6858000"/>
              <a:gd name="connsiteX6" fmla="*/ 711200 w 5829300"/>
              <a:gd name="connsiteY6" fmla="*/ 6273800 h 6858000"/>
              <a:gd name="connsiteX7" fmla="*/ 927100 w 5829300"/>
              <a:gd name="connsiteY7" fmla="*/ 4038600 h 6858000"/>
              <a:gd name="connsiteX8" fmla="*/ 38100 w 5829300"/>
              <a:gd name="connsiteY8" fmla="*/ 3340100 h 6858000"/>
              <a:gd name="connsiteX9" fmla="*/ 0 w 5829300"/>
              <a:gd name="connsiteY9" fmla="*/ 3022600 h 6858000"/>
              <a:gd name="connsiteX10" fmla="*/ 673100 w 5829300"/>
              <a:gd name="connsiteY10" fmla="*/ 2400300 h 6858000"/>
              <a:gd name="connsiteX11" fmla="*/ 1524000 w 5829300"/>
              <a:gd name="connsiteY11" fmla="*/ 19177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9300" h="6858000">
                <a:moveTo>
                  <a:pt x="1524000" y="1917700"/>
                </a:moveTo>
                <a:lnTo>
                  <a:pt x="1587500" y="495300"/>
                </a:lnTo>
                <a:lnTo>
                  <a:pt x="1676400" y="0"/>
                </a:lnTo>
                <a:lnTo>
                  <a:pt x="5816600" y="0"/>
                </a:lnTo>
                <a:cubicBezTo>
                  <a:pt x="5820833" y="2286000"/>
                  <a:pt x="5829300" y="6858000"/>
                  <a:pt x="5829300" y="6858000"/>
                </a:cubicBezTo>
                <a:lnTo>
                  <a:pt x="901700" y="6858000"/>
                </a:lnTo>
                <a:lnTo>
                  <a:pt x="711200" y="6273800"/>
                </a:lnTo>
                <a:lnTo>
                  <a:pt x="927100" y="4038600"/>
                </a:lnTo>
                <a:lnTo>
                  <a:pt x="38100" y="3340100"/>
                </a:lnTo>
                <a:lnTo>
                  <a:pt x="0" y="3022600"/>
                </a:lnTo>
                <a:lnTo>
                  <a:pt x="673100" y="2400300"/>
                </a:lnTo>
                <a:lnTo>
                  <a:pt x="1524000" y="1917700"/>
                </a:lnTo>
                <a:close/>
              </a:path>
            </a:pathLst>
          </a:custGeom>
          <a:solidFill>
            <a:srgbClr val="C8B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8" name="Bildobjekt 1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924051" y="0"/>
            <a:ext cx="3659798" cy="6858000"/>
          </a:xfrm>
          <a:prstGeom prst="rect">
            <a:avLst/>
          </a:prstGeom>
        </p:spPr>
      </p:pic>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6" name="Platshållare för bildnummer 5"/>
          <p:cNvSpPr>
            <a:spLocks noGrp="1"/>
          </p:cNvSpPr>
          <p:nvPr>
            <p:ph type="sldNum" sz="quarter" idx="12"/>
          </p:nvPr>
        </p:nvSpPr>
        <p:spPr/>
        <p:txBody>
          <a:bodyPr/>
          <a:lstStyle>
            <a:lvl1pPr>
              <a:defRPr>
                <a:latin typeface="Arial"/>
                <a:cs typeface="Arial"/>
              </a:defRPr>
            </a:lvl1pPr>
          </a:lstStyle>
          <a:p>
            <a:fld id="{DE92F0B6-9375-F84E-84A2-F3DE2C7BE603}" type="slidenum">
              <a:rPr lang="sv-SE" smtClean="0"/>
              <a:pPr/>
              <a:t>‹#›</a:t>
            </a:fld>
            <a:endParaRPr lang="sv-SE"/>
          </a:p>
        </p:txBody>
      </p:sp>
      <p:pic>
        <p:nvPicPr>
          <p:cNvPr id="25" name="Bildobjekt 24" descr="tibrologo.png"/>
          <p:cNvPicPr>
            <a:picLocks noChangeAspect="1"/>
          </p:cNvPicPr>
          <p:nvPr userDrawn="1"/>
        </p:nvPicPr>
        <p:blipFill>
          <a:blip r:embed="rId4"/>
          <a:stretch>
            <a:fillRect/>
          </a:stretch>
        </p:blipFill>
        <p:spPr>
          <a:xfrm>
            <a:off x="5349844" y="2810934"/>
            <a:ext cx="2986735" cy="866476"/>
          </a:xfrm>
          <a:prstGeom prst="rect">
            <a:avLst/>
          </a:prstGeom>
        </p:spPr>
      </p:pic>
      <p:sp>
        <p:nvSpPr>
          <p:cNvPr id="29" name="Platshållare för text 28"/>
          <p:cNvSpPr>
            <a:spLocks noGrp="1"/>
          </p:cNvSpPr>
          <p:nvPr>
            <p:ph type="body" sz="quarter" idx="13"/>
          </p:nvPr>
        </p:nvSpPr>
        <p:spPr>
          <a:xfrm>
            <a:off x="5240862" y="4157147"/>
            <a:ext cx="3136961" cy="2405063"/>
          </a:xfrm>
        </p:spPr>
        <p:txBody>
          <a:bodyPr>
            <a:normAutofit/>
          </a:bodyPr>
          <a:lstStyle>
            <a:lvl1pPr marL="0" indent="0">
              <a:buNone/>
              <a:defRPr sz="1800" b="0" i="1">
                <a:latin typeface="Arial"/>
                <a:cs typeface="Arial"/>
              </a:defRPr>
            </a:lvl1pPr>
            <a:lvl2pPr marL="0" indent="0">
              <a:buNone/>
              <a:defRPr sz="1800" b="0" i="1">
                <a:latin typeface="Arial"/>
                <a:cs typeface="Arial"/>
              </a:defRPr>
            </a:lvl2pPr>
            <a:lvl3pPr marL="0" indent="0">
              <a:buNone/>
              <a:defRPr sz="1800" b="0" i="1">
                <a:latin typeface="Arial"/>
                <a:cs typeface="Arial"/>
              </a:defRPr>
            </a:lvl3pPr>
            <a:lvl4pPr marL="0" indent="0">
              <a:buNone/>
              <a:defRPr sz="1800" b="0" i="1">
                <a:latin typeface="Arial"/>
                <a:cs typeface="Arial"/>
              </a:defRPr>
            </a:lvl4pPr>
            <a:lvl5pPr marL="0" indent="0">
              <a:buNone/>
              <a:defRPr sz="1800" b="0" i="1">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marL="360000" indent="-360000">
              <a:spcBef>
                <a:spcPts val="600"/>
              </a:spcBef>
              <a:buSzPct val="100000"/>
              <a:buFontTx/>
              <a:buBlip>
                <a:blip r:embed="rId2"/>
              </a:buBlip>
              <a:defRPr sz="2400" b="0" i="0">
                <a:latin typeface="Arial"/>
                <a:cs typeface="Arial"/>
              </a:defRPr>
            </a:lvl1pPr>
            <a:lvl2pPr marL="360000" indent="-360000">
              <a:spcBef>
                <a:spcPts val="600"/>
              </a:spcBef>
              <a:buSzPct val="100000"/>
              <a:buFontTx/>
              <a:buBlip>
                <a:blip r:embed="rId3"/>
              </a:buBlip>
              <a:defRPr sz="2400" b="0" i="0">
                <a:latin typeface="Arial"/>
                <a:cs typeface="Arial"/>
              </a:defRPr>
            </a:lvl2pPr>
            <a:lvl3pPr marL="360000" indent="-360000">
              <a:spcBef>
                <a:spcPts val="600"/>
              </a:spcBef>
              <a:buSzPct val="100000"/>
              <a:buFontTx/>
              <a:buBlip>
                <a:blip r:embed="rId4"/>
              </a:buBlip>
              <a:defRPr sz="2400" b="0" i="0">
                <a:latin typeface="Arial"/>
                <a:cs typeface="Arial"/>
              </a:defRPr>
            </a:lvl3pPr>
            <a:lvl4pPr marL="360000" indent="-360000">
              <a:spcBef>
                <a:spcPts val="600"/>
              </a:spcBef>
              <a:buSzPct val="100000"/>
              <a:buFontTx/>
              <a:buBlip>
                <a:blip r:embed="rId5"/>
              </a:buBlip>
              <a:defRPr sz="2400" b="0" i="0">
                <a:latin typeface="Arial"/>
                <a:cs typeface="Arial"/>
              </a:defRPr>
            </a:lvl4pPr>
            <a:lvl5pPr marL="360000" indent="-360000">
              <a:spcBef>
                <a:spcPts val="600"/>
              </a:spcBef>
              <a:buSzPct val="100000"/>
              <a:buFontTx/>
              <a:buBlip>
                <a:blip r:embed="rId2"/>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normAutofit/>
          </a:bodyPr>
          <a:lstStyle>
            <a:lvl1pPr marL="360000" indent="-360000">
              <a:spcBef>
                <a:spcPts val="600"/>
              </a:spcBef>
              <a:buSzPct val="100000"/>
              <a:buFontTx/>
              <a:buBlip>
                <a:blip r:embed="rId2"/>
              </a:buBlip>
              <a:defRPr sz="2400" b="0" i="0">
                <a:latin typeface="Arial"/>
                <a:cs typeface="Arial"/>
              </a:defRPr>
            </a:lvl1pPr>
            <a:lvl2pPr marL="360000" indent="-360000">
              <a:spcBef>
                <a:spcPts val="600"/>
              </a:spcBef>
              <a:buSzPct val="100000"/>
              <a:buFontTx/>
              <a:buBlip>
                <a:blip r:embed="rId3"/>
              </a:buBlip>
              <a:defRPr sz="2400" b="0" i="0">
                <a:latin typeface="Arial"/>
                <a:cs typeface="Arial"/>
              </a:defRPr>
            </a:lvl2pPr>
            <a:lvl3pPr marL="360000" indent="-360000">
              <a:spcBef>
                <a:spcPts val="600"/>
              </a:spcBef>
              <a:buSzPct val="100000"/>
              <a:buFontTx/>
              <a:buBlip>
                <a:blip r:embed="rId4"/>
              </a:buBlip>
              <a:defRPr sz="2400" b="0" i="0">
                <a:latin typeface="Arial"/>
                <a:cs typeface="Arial"/>
              </a:defRPr>
            </a:lvl3pPr>
            <a:lvl4pPr marL="360000" indent="-360000">
              <a:spcBef>
                <a:spcPts val="600"/>
              </a:spcBef>
              <a:buSzPct val="100000"/>
              <a:buFontTx/>
              <a:buBlip>
                <a:blip r:embed="rId5"/>
              </a:buBlip>
              <a:defRPr sz="2400" b="0" i="0">
                <a:latin typeface="Arial"/>
                <a:cs typeface="Arial"/>
              </a:defRPr>
            </a:lvl4pPr>
            <a:lvl5pPr marL="360000" indent="-360000">
              <a:spcBef>
                <a:spcPts val="600"/>
              </a:spcBef>
              <a:buSzPct val="100000"/>
              <a:buFontTx/>
              <a:buBlip>
                <a:blip r:embed="rId2"/>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a:p>
        </p:txBody>
      </p:sp>
      <p:sp>
        <p:nvSpPr>
          <p:cNvPr id="6" name="Platshållare för sidfot 5"/>
          <p:cNvSpPr>
            <a:spLocks noGrp="1"/>
          </p:cNvSpPr>
          <p:nvPr>
            <p:ph type="ftr" sz="quarter" idx="11"/>
          </p:nvPr>
        </p:nvSpPr>
        <p:spPr/>
        <p:txBody>
          <a:bodyPr/>
          <a:lstStyle>
            <a:lvl1pPr>
              <a:defRPr>
                <a:latin typeface="Arial"/>
                <a:cs typeface="Arial"/>
              </a:defRPr>
            </a:lvl1pPr>
          </a:lstStyle>
          <a:p>
            <a:endParaRPr lang="sv-SE"/>
          </a:p>
        </p:txBody>
      </p:sp>
      <p:sp>
        <p:nvSpPr>
          <p:cNvPr id="11" name="Frihandsfigur 10"/>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9651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3" name="Bildobjekt 12" descr="tibrologo.png"/>
          <p:cNvPicPr>
            <a:picLocks noChangeAspect="1"/>
          </p:cNvPicPr>
          <p:nvPr userDrawn="1"/>
        </p:nvPicPr>
        <p:blipFill>
          <a:blip r:embed="rId6"/>
          <a:stretch>
            <a:fillRect/>
          </a:stretch>
        </p:blipFill>
        <p:spPr>
          <a:xfrm>
            <a:off x="7918051" y="6100762"/>
            <a:ext cx="1000485" cy="290249"/>
          </a:xfrm>
          <a:prstGeom prst="rect">
            <a:avLst/>
          </a:prstGeom>
        </p:spPr>
      </p:pic>
      <p:pic>
        <p:nvPicPr>
          <p:cNvPr id="15" name="Bildobjekt 1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239112" y="274638"/>
            <a:ext cx="2904888" cy="659606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3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marL="360000" indent="-360000">
              <a:spcBef>
                <a:spcPts val="600"/>
              </a:spcBef>
              <a:buSzPct val="100000"/>
              <a:buFontTx/>
              <a:buBlip>
                <a:blip r:embed="rId2"/>
              </a:buBlip>
              <a:defRPr sz="2400" b="0" i="0">
                <a:latin typeface="Arial"/>
                <a:cs typeface="Arial"/>
              </a:defRPr>
            </a:lvl1pPr>
            <a:lvl2pPr marL="360000" indent="-360000">
              <a:spcBef>
                <a:spcPts val="600"/>
              </a:spcBef>
              <a:buSzPct val="100000"/>
              <a:buFontTx/>
              <a:buBlip>
                <a:blip r:embed="rId3"/>
              </a:buBlip>
              <a:defRPr sz="2400" b="0" i="0">
                <a:latin typeface="Arial"/>
                <a:cs typeface="Arial"/>
              </a:defRPr>
            </a:lvl2pPr>
            <a:lvl3pPr marL="360000" indent="-360000">
              <a:spcBef>
                <a:spcPts val="600"/>
              </a:spcBef>
              <a:buSzPct val="100000"/>
              <a:buFontTx/>
              <a:buBlip>
                <a:blip r:embed="rId4"/>
              </a:buBlip>
              <a:defRPr sz="2400" b="0" i="0">
                <a:latin typeface="Arial"/>
                <a:cs typeface="Arial"/>
              </a:defRPr>
            </a:lvl3pPr>
            <a:lvl4pPr marL="360000" indent="-360000">
              <a:spcBef>
                <a:spcPts val="600"/>
              </a:spcBef>
              <a:buSzPct val="100000"/>
              <a:buFontTx/>
              <a:buBlip>
                <a:blip r:embed="rId5"/>
              </a:buBlip>
              <a:defRPr sz="2400" b="0" i="0">
                <a:latin typeface="Arial"/>
                <a:cs typeface="Arial"/>
              </a:defRPr>
            </a:lvl4pPr>
            <a:lvl5pPr marL="360000" indent="-360000">
              <a:spcBef>
                <a:spcPts val="600"/>
              </a:spcBef>
              <a:buSzPct val="100000"/>
              <a:buFontTx/>
              <a:buBlip>
                <a:blip r:embed="rId2"/>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normAutofit/>
          </a:bodyPr>
          <a:lstStyle>
            <a:lvl1pPr marL="360000" indent="-360000">
              <a:spcBef>
                <a:spcPts val="600"/>
              </a:spcBef>
              <a:buSzPct val="100000"/>
              <a:buFontTx/>
              <a:buBlip>
                <a:blip r:embed="rId2"/>
              </a:buBlip>
              <a:defRPr sz="2400" b="0" i="0">
                <a:latin typeface="Arial"/>
                <a:cs typeface="Arial"/>
              </a:defRPr>
            </a:lvl1pPr>
            <a:lvl2pPr marL="360000" indent="-360000">
              <a:spcBef>
                <a:spcPts val="600"/>
              </a:spcBef>
              <a:buSzPct val="100000"/>
              <a:buFontTx/>
              <a:buBlip>
                <a:blip r:embed="rId3"/>
              </a:buBlip>
              <a:defRPr sz="2400" b="0" i="0">
                <a:latin typeface="Arial"/>
                <a:cs typeface="Arial"/>
              </a:defRPr>
            </a:lvl2pPr>
            <a:lvl3pPr marL="360000" indent="-360000">
              <a:spcBef>
                <a:spcPts val="600"/>
              </a:spcBef>
              <a:buSzPct val="100000"/>
              <a:buFontTx/>
              <a:buBlip>
                <a:blip r:embed="rId4"/>
              </a:buBlip>
              <a:defRPr sz="2400" b="0" i="0">
                <a:latin typeface="Arial"/>
                <a:cs typeface="Arial"/>
              </a:defRPr>
            </a:lvl3pPr>
            <a:lvl4pPr marL="360000" indent="-360000">
              <a:spcBef>
                <a:spcPts val="600"/>
              </a:spcBef>
              <a:buSzPct val="100000"/>
              <a:buFontTx/>
              <a:buBlip>
                <a:blip r:embed="rId5"/>
              </a:buBlip>
              <a:defRPr sz="2400" b="0" i="0">
                <a:latin typeface="Arial"/>
                <a:cs typeface="Arial"/>
              </a:defRPr>
            </a:lvl4pPr>
            <a:lvl5pPr marL="360000" indent="-360000">
              <a:spcBef>
                <a:spcPts val="600"/>
              </a:spcBef>
              <a:buSzPct val="100000"/>
              <a:buFontTx/>
              <a:buBlip>
                <a:blip r:embed="rId2"/>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a:p>
        </p:txBody>
      </p:sp>
      <p:sp>
        <p:nvSpPr>
          <p:cNvPr id="6" name="Platshållare för sidfot 5"/>
          <p:cNvSpPr>
            <a:spLocks noGrp="1"/>
          </p:cNvSpPr>
          <p:nvPr>
            <p:ph type="ftr" sz="quarter" idx="11"/>
          </p:nvPr>
        </p:nvSpPr>
        <p:spPr/>
        <p:txBody>
          <a:bodyPr/>
          <a:lstStyle>
            <a:lvl1pPr>
              <a:defRPr>
                <a:latin typeface="Arial"/>
                <a:cs typeface="Arial"/>
              </a:defRPr>
            </a:lvl1pPr>
          </a:lstStyle>
          <a:p>
            <a:endParaRPr lang="sv-SE"/>
          </a:p>
        </p:txBody>
      </p:sp>
      <p:sp>
        <p:nvSpPr>
          <p:cNvPr id="11" name="Frihandsfigur 10"/>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77AD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3" name="Bildobjekt 12" descr="tibrologo.png"/>
          <p:cNvPicPr>
            <a:picLocks noChangeAspect="1"/>
          </p:cNvPicPr>
          <p:nvPr userDrawn="1"/>
        </p:nvPicPr>
        <p:blipFill>
          <a:blip r:embed="rId6"/>
          <a:stretch>
            <a:fillRect/>
          </a:stretch>
        </p:blipFill>
        <p:spPr>
          <a:xfrm>
            <a:off x="7918051" y="6100762"/>
            <a:ext cx="1000485" cy="290249"/>
          </a:xfrm>
          <a:prstGeom prst="rect">
            <a:avLst/>
          </a:prstGeom>
        </p:spPr>
      </p:pic>
      <p:pic>
        <p:nvPicPr>
          <p:cNvPr id="15" name="Bildobjekt 1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239112" y="274638"/>
            <a:ext cx="2904888" cy="659606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a:p>
        </p:txBody>
      </p:sp>
      <p:sp>
        <p:nvSpPr>
          <p:cNvPr id="4" name="Platshållare för sidfot 3"/>
          <p:cNvSpPr>
            <a:spLocks noGrp="1"/>
          </p:cNvSpPr>
          <p:nvPr>
            <p:ph type="ftr" sz="quarter" idx="11"/>
          </p:nvPr>
        </p:nvSpPr>
        <p:spPr/>
        <p:txBody>
          <a:bodyPr/>
          <a:lstStyle>
            <a:lvl1pPr>
              <a:defRPr>
                <a:latin typeface="Arial"/>
                <a:cs typeface="Arial"/>
              </a:defRPr>
            </a:lvl1pPr>
          </a:lstStyle>
          <a:p>
            <a:endParaRPr lang="sv-SE"/>
          </a:p>
        </p:txBody>
      </p:sp>
      <p:sp>
        <p:nvSpPr>
          <p:cNvPr id="9" name="Platshållare för bild 8"/>
          <p:cNvSpPr>
            <a:spLocks noGrp="1"/>
          </p:cNvSpPr>
          <p:nvPr>
            <p:ph type="pic" sz="quarter" idx="13"/>
          </p:nvPr>
        </p:nvSpPr>
        <p:spPr>
          <a:xfrm>
            <a:off x="533400" y="1600200"/>
            <a:ext cx="8077200" cy="4254500"/>
          </a:xfrm>
        </p:spPr>
        <p:txBody>
          <a:bodyPr/>
          <a:lstStyle>
            <a:lvl1pPr>
              <a:defRPr>
                <a:latin typeface="Arial"/>
                <a:cs typeface="Arial"/>
              </a:defRPr>
            </a:lvl1pPr>
          </a:lstStyle>
          <a:p>
            <a:r>
              <a:rPr lang="sv-SE"/>
              <a:t>Klicka på ikonen för att lägga till en bild</a:t>
            </a:r>
            <a:endParaRPr lang="sv-SE" dirty="0"/>
          </a:p>
        </p:txBody>
      </p:sp>
      <p:pic>
        <p:nvPicPr>
          <p:cNvPr id="7" name="Bildobjekt 6" descr="tibrologo.png"/>
          <p:cNvPicPr>
            <a:picLocks noChangeAspect="1"/>
          </p:cNvPicPr>
          <p:nvPr userDrawn="1"/>
        </p:nvPicPr>
        <p:blipFill>
          <a:blip r:embed="rId2"/>
          <a:stretch>
            <a:fillRect/>
          </a:stretch>
        </p:blipFill>
        <p:spPr>
          <a:xfrm>
            <a:off x="7918051" y="6100762"/>
            <a:ext cx="1000485" cy="29024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dirty="0"/>
          </a:p>
        </p:txBody>
      </p:sp>
      <p:sp>
        <p:nvSpPr>
          <p:cNvPr id="3" name="Platshållare för sidfot 2"/>
          <p:cNvSpPr>
            <a:spLocks noGrp="1"/>
          </p:cNvSpPr>
          <p:nvPr>
            <p:ph type="ftr" sz="quarter" idx="11"/>
          </p:nvPr>
        </p:nvSpPr>
        <p:spPr/>
        <p:txBody>
          <a:bodyPr/>
          <a:lstStyle>
            <a:lvl1pPr>
              <a:defRPr>
                <a:latin typeface="Arial"/>
                <a:cs typeface="Arial"/>
              </a:defRPr>
            </a:lvl1pPr>
          </a:lstStyle>
          <a:p>
            <a:endParaRPr lang="sv-SE" dirty="0"/>
          </a:p>
        </p:txBody>
      </p:sp>
      <p:pic>
        <p:nvPicPr>
          <p:cNvPr id="5" name="Bildobjekt 4" descr="tibrologo.png"/>
          <p:cNvPicPr>
            <a:picLocks noChangeAspect="1"/>
          </p:cNvPicPr>
          <p:nvPr userDrawn="1"/>
        </p:nvPicPr>
        <p:blipFill>
          <a:blip r:embed="rId2"/>
          <a:stretch>
            <a:fillRect/>
          </a:stretch>
        </p:blipFill>
        <p:spPr>
          <a:xfrm>
            <a:off x="7918051" y="6100762"/>
            <a:ext cx="1000485" cy="29024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b="1">
                <a:latin typeface="Arial"/>
                <a:cs typeface="Arial"/>
              </a:defRPr>
            </a:lvl1pPr>
          </a:lstStyle>
          <a:p>
            <a:r>
              <a:rPr lang="sv-SE"/>
              <a:t>Klicka här för att ändra format</a:t>
            </a:r>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7" name="Rektangel 16"/>
          <p:cNvSpPr/>
          <p:nvPr userDrawn="1"/>
        </p:nvSpPr>
        <p:spPr>
          <a:xfrm>
            <a:off x="0" y="0"/>
            <a:ext cx="6019800" cy="6857132"/>
          </a:xfrm>
          <a:prstGeom prst="rect">
            <a:avLst/>
          </a:prstGeom>
          <a:solidFill>
            <a:srgbClr val="9651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Frihandsfigur 15"/>
          <p:cNvSpPr/>
          <p:nvPr userDrawn="1"/>
        </p:nvSpPr>
        <p:spPr>
          <a:xfrm>
            <a:off x="3340100" y="0"/>
            <a:ext cx="5829300" cy="6858000"/>
          </a:xfrm>
          <a:custGeom>
            <a:avLst/>
            <a:gdLst>
              <a:gd name="connsiteX0" fmla="*/ 1524000 w 5829300"/>
              <a:gd name="connsiteY0" fmla="*/ 1917700 h 6858000"/>
              <a:gd name="connsiteX1" fmla="*/ 1587500 w 5829300"/>
              <a:gd name="connsiteY1" fmla="*/ 495300 h 6858000"/>
              <a:gd name="connsiteX2" fmla="*/ 1676400 w 5829300"/>
              <a:gd name="connsiteY2" fmla="*/ 0 h 6858000"/>
              <a:gd name="connsiteX3" fmla="*/ 5816600 w 5829300"/>
              <a:gd name="connsiteY3" fmla="*/ 0 h 6858000"/>
              <a:gd name="connsiteX4" fmla="*/ 5829300 w 5829300"/>
              <a:gd name="connsiteY4" fmla="*/ 6858000 h 6858000"/>
              <a:gd name="connsiteX5" fmla="*/ 901700 w 5829300"/>
              <a:gd name="connsiteY5" fmla="*/ 6858000 h 6858000"/>
              <a:gd name="connsiteX6" fmla="*/ 711200 w 5829300"/>
              <a:gd name="connsiteY6" fmla="*/ 6273800 h 6858000"/>
              <a:gd name="connsiteX7" fmla="*/ 927100 w 5829300"/>
              <a:gd name="connsiteY7" fmla="*/ 4038600 h 6858000"/>
              <a:gd name="connsiteX8" fmla="*/ 38100 w 5829300"/>
              <a:gd name="connsiteY8" fmla="*/ 3340100 h 6858000"/>
              <a:gd name="connsiteX9" fmla="*/ 0 w 5829300"/>
              <a:gd name="connsiteY9" fmla="*/ 3022600 h 6858000"/>
              <a:gd name="connsiteX10" fmla="*/ 673100 w 5829300"/>
              <a:gd name="connsiteY10" fmla="*/ 2400300 h 6858000"/>
              <a:gd name="connsiteX11" fmla="*/ 1524000 w 5829300"/>
              <a:gd name="connsiteY11" fmla="*/ 19177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9300" h="6858000">
                <a:moveTo>
                  <a:pt x="1524000" y="1917700"/>
                </a:moveTo>
                <a:lnTo>
                  <a:pt x="1587500" y="495300"/>
                </a:lnTo>
                <a:lnTo>
                  <a:pt x="1676400" y="0"/>
                </a:lnTo>
                <a:lnTo>
                  <a:pt x="5816600" y="0"/>
                </a:lnTo>
                <a:cubicBezTo>
                  <a:pt x="5820833" y="2286000"/>
                  <a:pt x="5829300" y="6858000"/>
                  <a:pt x="5829300" y="6858000"/>
                </a:cubicBezTo>
                <a:lnTo>
                  <a:pt x="901700" y="6858000"/>
                </a:lnTo>
                <a:lnTo>
                  <a:pt x="711200" y="6273800"/>
                </a:lnTo>
                <a:lnTo>
                  <a:pt x="927100" y="4038600"/>
                </a:lnTo>
                <a:lnTo>
                  <a:pt x="38100" y="3340100"/>
                </a:lnTo>
                <a:lnTo>
                  <a:pt x="0" y="3022600"/>
                </a:lnTo>
                <a:lnTo>
                  <a:pt x="673100" y="2400300"/>
                </a:lnTo>
                <a:lnTo>
                  <a:pt x="1524000" y="1917700"/>
                </a:lnTo>
                <a:close/>
              </a:path>
            </a:pathLst>
          </a:custGeom>
          <a:solidFill>
            <a:srgbClr val="C8B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8" name="Bildobjekt 1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924051" y="0"/>
            <a:ext cx="3659798" cy="6858000"/>
          </a:xfrm>
          <a:prstGeom prst="rect">
            <a:avLst/>
          </a:prstGeom>
        </p:spPr>
      </p:pic>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dirty="0"/>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6" name="Platshållare för bildnummer 5"/>
          <p:cNvSpPr>
            <a:spLocks noGrp="1"/>
          </p:cNvSpPr>
          <p:nvPr>
            <p:ph type="sldNum" sz="quarter" idx="12"/>
          </p:nvPr>
        </p:nvSpPr>
        <p:spPr/>
        <p:txBody>
          <a:bodyPr/>
          <a:lstStyle>
            <a:lvl1pPr>
              <a:defRPr>
                <a:latin typeface="Arial"/>
                <a:cs typeface="Arial"/>
              </a:defRPr>
            </a:lvl1pPr>
          </a:lstStyle>
          <a:p>
            <a:fld id="{DE92F0B6-9375-F84E-84A2-F3DE2C7BE603}" type="slidenum">
              <a:rPr lang="sv-SE" smtClean="0"/>
              <a:pPr/>
              <a:t>‹#›</a:t>
            </a:fld>
            <a:endParaRPr lang="sv-SE" dirty="0"/>
          </a:p>
        </p:txBody>
      </p:sp>
      <p:pic>
        <p:nvPicPr>
          <p:cNvPr id="25" name="Bildobjekt 24" descr="tibrologo.png"/>
          <p:cNvPicPr>
            <a:picLocks noChangeAspect="1"/>
          </p:cNvPicPr>
          <p:nvPr userDrawn="1"/>
        </p:nvPicPr>
        <p:blipFill>
          <a:blip r:embed="rId3"/>
          <a:srcRect r="69124"/>
          <a:stretch>
            <a:fillRect/>
          </a:stretch>
        </p:blipFill>
        <p:spPr>
          <a:xfrm>
            <a:off x="5334000" y="2810934"/>
            <a:ext cx="939800" cy="866476"/>
          </a:xfrm>
          <a:prstGeom prst="rect">
            <a:avLst/>
          </a:prstGeom>
        </p:spPr>
      </p:pic>
      <p:sp>
        <p:nvSpPr>
          <p:cNvPr id="29" name="Platshållare för text 28"/>
          <p:cNvSpPr>
            <a:spLocks noGrp="1"/>
          </p:cNvSpPr>
          <p:nvPr>
            <p:ph type="body" sz="quarter" idx="13"/>
          </p:nvPr>
        </p:nvSpPr>
        <p:spPr>
          <a:xfrm>
            <a:off x="5240862" y="4157147"/>
            <a:ext cx="3136961" cy="2405063"/>
          </a:xfrm>
        </p:spPr>
        <p:txBody>
          <a:bodyPr>
            <a:normAutofit/>
          </a:bodyPr>
          <a:lstStyle>
            <a:lvl1pPr marL="0" indent="0">
              <a:buNone/>
              <a:defRPr sz="1800" b="0" i="1">
                <a:latin typeface="Arial"/>
                <a:cs typeface="Arial"/>
              </a:defRPr>
            </a:lvl1pPr>
            <a:lvl2pPr marL="0" indent="0">
              <a:buNone/>
              <a:defRPr sz="1800" b="0" i="1">
                <a:latin typeface="Arial"/>
                <a:cs typeface="Arial"/>
              </a:defRPr>
            </a:lvl2pPr>
            <a:lvl3pPr marL="0" indent="0">
              <a:buNone/>
              <a:defRPr sz="1800" b="0" i="1">
                <a:latin typeface="Arial"/>
                <a:cs typeface="Arial"/>
              </a:defRPr>
            </a:lvl3pPr>
            <a:lvl4pPr marL="0" indent="0">
              <a:buNone/>
              <a:defRPr sz="1800" b="0" i="1">
                <a:latin typeface="Arial"/>
                <a:cs typeface="Arial"/>
              </a:defRPr>
            </a:lvl4pPr>
            <a:lvl5pPr marL="0" indent="0">
              <a:buNone/>
              <a:defRPr sz="1800" b="0" i="1">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textruta 11"/>
          <p:cNvSpPr txBox="1"/>
          <p:nvPr userDrawn="1"/>
        </p:nvSpPr>
        <p:spPr>
          <a:xfrm>
            <a:off x="5334000" y="2827592"/>
            <a:ext cx="3069223" cy="938718"/>
          </a:xfrm>
          <a:prstGeom prst="rect">
            <a:avLst/>
          </a:prstGeom>
          <a:noFill/>
        </p:spPr>
        <p:txBody>
          <a:bodyPr wrap="square" lIns="0" tIns="0" rIns="0" bIns="0" rtlCol="0" anchor="b" anchorCtr="0">
            <a:spAutoFit/>
          </a:bodyPr>
          <a:lstStyle/>
          <a:p>
            <a:r>
              <a:rPr lang="sv-SE" sz="6100" b="1" i="0" u="none" dirty="0">
                <a:latin typeface="Akagi-Bold"/>
                <a:cs typeface="Akagi-Bold"/>
              </a:rPr>
              <a:t>Tack!</a:t>
            </a:r>
          </a:p>
        </p:txBody>
      </p:sp>
      <p:pic>
        <p:nvPicPr>
          <p:cNvPr id="11" name="Bildobjekt 10" descr="tibrologo.png"/>
          <p:cNvPicPr>
            <a:picLocks noChangeAspect="1"/>
          </p:cNvPicPr>
          <p:nvPr userDrawn="1"/>
        </p:nvPicPr>
        <p:blipFill>
          <a:blip r:embed="rId4"/>
          <a:stretch>
            <a:fillRect/>
          </a:stretch>
        </p:blipFill>
        <p:spPr>
          <a:xfrm>
            <a:off x="7918051" y="6100762"/>
            <a:ext cx="1000485" cy="29024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ruta + bi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1189038" y="1564007"/>
            <a:ext cx="1081088"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sv-SE" altLang="sv-SE" sz="990"/>
              <a:t>För att lägga in bild, klicka på ikonen. Gå sedan in i mappen ”Bilder till PowerPoint” sedan mappen ”Bilder”</a:t>
            </a:r>
          </a:p>
        </p:txBody>
      </p:sp>
      <p:sp>
        <p:nvSpPr>
          <p:cNvPr id="3" name="Platshållare för innehåll 2"/>
          <p:cNvSpPr>
            <a:spLocks noGrp="1"/>
          </p:cNvSpPr>
          <p:nvPr>
            <p:ph sz="half" idx="1"/>
          </p:nvPr>
        </p:nvSpPr>
        <p:spPr>
          <a:xfrm>
            <a:off x="467545" y="2132367"/>
            <a:ext cx="3744416" cy="4192235"/>
          </a:xfrm>
        </p:spPr>
        <p:txBody>
          <a:bodyPr>
            <a:normAutofit/>
          </a:bodyPr>
          <a:lstStyle>
            <a:lvl1pPr marL="257175" indent="-257175">
              <a:buFont typeface="Arial" panose="020B0604020202020204" pitchFamily="34" charset="0"/>
              <a:buChar char="•"/>
              <a:tabLst>
                <a:tab pos="255960" algn="l"/>
              </a:tabLst>
              <a:defRPr sz="1260">
                <a:solidFill>
                  <a:schemeClr val="tx1"/>
                </a:solidFill>
              </a:defRPr>
            </a:lvl1pPr>
            <a:lvl2pPr marL="511920" indent="-255960">
              <a:spcBef>
                <a:spcPts val="180"/>
              </a:spcBef>
              <a:spcAft>
                <a:spcPts val="180"/>
              </a:spcAft>
              <a:buFont typeface="Calibri" panose="020F0502020204030204" pitchFamily="34" charset="0"/>
              <a:buChar char="–"/>
              <a:defRPr lang="sv-SE" sz="1080" kern="1200" dirty="0" smtClean="0">
                <a:solidFill>
                  <a:schemeClr val="tx1"/>
                </a:solidFill>
                <a:latin typeface="+mn-lt"/>
                <a:ea typeface="+mn-ea"/>
                <a:cs typeface="+mn-cs"/>
              </a:defRPr>
            </a:lvl2pPr>
            <a:lvl3pPr marL="767880" indent="-255960">
              <a:spcBef>
                <a:spcPts val="180"/>
              </a:spcBef>
              <a:spcAft>
                <a:spcPts val="180"/>
              </a:spcAft>
              <a:buFont typeface="Calibri" panose="020F0502020204030204" pitchFamily="34" charset="0"/>
              <a:buChar char="–"/>
              <a:defRPr sz="1080">
                <a:solidFill>
                  <a:schemeClr val="tx1"/>
                </a:solidFill>
              </a:defRPr>
            </a:lvl3pPr>
            <a:lvl4pPr marL="1023840" indent="-255960">
              <a:spcBef>
                <a:spcPts val="180"/>
              </a:spcBef>
              <a:spcAft>
                <a:spcPts val="180"/>
              </a:spcAft>
              <a:buFont typeface="Calibri" panose="020F0502020204030204" pitchFamily="34" charset="0"/>
              <a:buChar char="»"/>
              <a:defRPr sz="1080">
                <a:solidFill>
                  <a:schemeClr val="tx1"/>
                </a:solidFill>
              </a:defRPr>
            </a:lvl4pPr>
            <a:lvl5pPr marL="1279800" indent="-255960">
              <a:spcBef>
                <a:spcPts val="180"/>
              </a:spcBef>
              <a:spcAft>
                <a:spcPts val="180"/>
              </a:spcAft>
              <a:buFont typeface="Arial" panose="020B0604020202020204" pitchFamily="34" charset="0"/>
              <a:buChar char="•"/>
              <a:defRPr sz="1080">
                <a:solidFill>
                  <a:schemeClr val="tx1"/>
                </a:solidFill>
              </a:defRPr>
            </a:lvl5pPr>
            <a:lvl6pPr>
              <a:defRPr sz="1620"/>
            </a:lvl6pPr>
            <a:lvl7pPr>
              <a:defRPr sz="1620"/>
            </a:lvl7pPr>
            <a:lvl8pPr>
              <a:defRPr sz="1620"/>
            </a:lvl8pPr>
            <a:lvl9pPr>
              <a:defRPr sz="162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9"/>
          <p:cNvSpPr>
            <a:spLocks noGrp="1"/>
          </p:cNvSpPr>
          <p:nvPr>
            <p:ph type="pic" sz="quarter" idx="13"/>
          </p:nvPr>
        </p:nvSpPr>
        <p:spPr>
          <a:xfrm>
            <a:off x="4572000" y="880112"/>
            <a:ext cx="4572000" cy="5703570"/>
          </a:xfrm>
        </p:spPr>
        <p:txBody>
          <a:bodyPr rtlCol="0">
            <a:normAutofit/>
          </a:bodyPr>
          <a:lstStyle/>
          <a:p>
            <a:pPr lvl="0"/>
            <a:r>
              <a:rPr lang="sv-SE" noProof="0"/>
              <a:t>Klicka på ikonen för att lägga till en bild</a:t>
            </a:r>
            <a:endParaRPr lang="sv-SE" noProof="0" dirty="0"/>
          </a:p>
        </p:txBody>
      </p:sp>
      <p:sp>
        <p:nvSpPr>
          <p:cNvPr id="11" name="Rubrik 10">
            <a:extLst>
              <a:ext uri="{FF2B5EF4-FFF2-40B4-BE49-F238E27FC236}">
                <a16:creationId xmlns:a16="http://schemas.microsoft.com/office/drawing/2014/main" id="{FD559A7A-CD82-46CE-A0F1-2152236323B8}"/>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9934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ogga: Punktlista - Skiffer">
    <p:spTree>
      <p:nvGrpSpPr>
        <p:cNvPr id="1" name=""/>
        <p:cNvGrpSpPr/>
        <p:nvPr/>
      </p:nvGrpSpPr>
      <p:grpSpPr>
        <a:xfrm>
          <a:off x="0" y="0"/>
          <a:ext cx="0" cy="0"/>
          <a:chOff x="0" y="0"/>
          <a:chExt cx="0" cy="0"/>
        </a:xfrm>
      </p:grpSpPr>
      <p:sp>
        <p:nvSpPr>
          <p:cNvPr id="4" name="Rektangel 3"/>
          <p:cNvSpPr/>
          <p:nvPr userDrawn="1"/>
        </p:nvSpPr>
        <p:spPr>
          <a:xfrm>
            <a:off x="0" y="1"/>
            <a:ext cx="9144000"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8206" y="334800"/>
            <a:ext cx="724386" cy="1114588"/>
          </a:xfrm>
          <a:prstGeom prst="rect">
            <a:avLst/>
          </a:prstGeom>
        </p:spPr>
      </p:pic>
      <p:sp>
        <p:nvSpPr>
          <p:cNvPr id="6" name="Rubrik 1"/>
          <p:cNvSpPr>
            <a:spLocks noGrp="1"/>
          </p:cNvSpPr>
          <p:nvPr>
            <p:ph type="ctrTitle" hasCustomPrompt="1"/>
          </p:nvPr>
        </p:nvSpPr>
        <p:spPr>
          <a:xfrm>
            <a:off x="532721" y="485694"/>
            <a:ext cx="5967412" cy="812800"/>
          </a:xfrm>
          <a:prstGeom prst="rect">
            <a:avLst/>
          </a:prstGeom>
        </p:spPr>
        <p:txBody>
          <a:bodyPr lIns="0" tIns="0" rIns="0" bIns="0" anchor="b" anchorCtr="0">
            <a:noAutofit/>
          </a:bodyPr>
          <a:lstStyle>
            <a:lvl1pPr algn="l">
              <a:lnSpc>
                <a:spcPct val="120000"/>
              </a:lnSpc>
              <a:defRPr sz="3600" baseline="0">
                <a:solidFill>
                  <a:schemeClr val="bg1"/>
                </a:solidFill>
                <a:latin typeface="Source Sans Pro Semibold" charset="0"/>
              </a:defRPr>
            </a:lvl1pPr>
          </a:lstStyle>
          <a:p>
            <a:r>
              <a:rPr lang="sv-SE" dirty="0"/>
              <a:t>En kort rubrik (max en rad)</a:t>
            </a:r>
          </a:p>
        </p:txBody>
      </p:sp>
      <p:sp>
        <p:nvSpPr>
          <p:cNvPr id="7" name="Platshållare för innehåll 2"/>
          <p:cNvSpPr>
            <a:spLocks noGrp="1"/>
          </p:cNvSpPr>
          <p:nvPr>
            <p:ph idx="10" hasCustomPrompt="1"/>
          </p:nvPr>
        </p:nvSpPr>
        <p:spPr>
          <a:xfrm>
            <a:off x="532720" y="2414588"/>
            <a:ext cx="5967413" cy="2562226"/>
          </a:xfrm>
          <a:prstGeom prst="rect">
            <a:avLst/>
          </a:prstGeom>
        </p:spPr>
        <p:txBody>
          <a:bodyPr/>
          <a:lstStyle>
            <a:lvl1pPr>
              <a:spcAft>
                <a:spcPts val="450"/>
              </a:spcAft>
              <a:defRPr sz="2100" b="0" baseline="0">
                <a:solidFill>
                  <a:schemeClr val="tx1"/>
                </a:solidFill>
                <a:latin typeface="Source Sans Pro Semibold" panose="020B0603030403020204" pitchFamily="34" charset="0"/>
              </a:defRPr>
            </a:lvl1pPr>
            <a:lvl2pPr>
              <a:spcAft>
                <a:spcPts val="450"/>
              </a:spcAft>
              <a:defRPr sz="1800" baseline="0">
                <a:solidFill>
                  <a:schemeClr val="tx1"/>
                </a:solidFill>
                <a:latin typeface="Source Sans Pro" panose="020B0503030403020204" pitchFamily="34" charset="0"/>
                <a:ea typeface="Source Sans Pro Light" panose="020B0403030403020204" pitchFamily="34" charset="0"/>
              </a:defRPr>
            </a:lvl2pPr>
            <a:lvl3pPr>
              <a:spcAft>
                <a:spcPts val="450"/>
              </a:spcAft>
              <a:defRPr sz="1800" baseline="0">
                <a:solidFill>
                  <a:schemeClr val="tx1"/>
                </a:solidFill>
                <a:latin typeface="Source Sans Pro" panose="020B0503030403020204" pitchFamily="34" charset="0"/>
                <a:ea typeface="Source Sans Pro Light" panose="020B0403030403020204" pitchFamily="34" charset="0"/>
              </a:defRPr>
            </a:lvl3pPr>
            <a:lvl4pPr>
              <a:spcAft>
                <a:spcPts val="450"/>
              </a:spcAft>
              <a:defRPr sz="1800" baseline="0">
                <a:solidFill>
                  <a:schemeClr val="tx1"/>
                </a:solidFill>
                <a:latin typeface="Source Sans Pro" panose="020B0503030403020204" pitchFamily="34" charset="0"/>
                <a:ea typeface="Source Sans Pro Light" panose="020B0403030403020204" pitchFamily="34" charset="0"/>
              </a:defRPr>
            </a:lvl4pPr>
            <a:lvl5pPr>
              <a:spcAft>
                <a:spcPts val="450"/>
              </a:spcAft>
              <a:defRPr sz="1800" baseline="0">
                <a:solidFill>
                  <a:schemeClr val="bg1"/>
                </a:solidFill>
                <a:latin typeface="Source Sans Pro" panose="020B0503030403020204" pitchFamily="34" charset="0"/>
                <a:ea typeface="Source Sans Pro Light" panose="020B0403030403020204" pitchFamily="34" charset="0"/>
              </a:defRPr>
            </a:lvl5pPr>
          </a:lstStyle>
          <a:p>
            <a:pPr lvl="0"/>
            <a:r>
              <a:rPr lang="sv-SE" dirty="0"/>
              <a:t>Nivå 1 (Klicka här för att skriva in din punktlista)</a:t>
            </a:r>
          </a:p>
          <a:p>
            <a:pPr lvl="1"/>
            <a:r>
              <a:rPr lang="sv-SE" dirty="0"/>
              <a:t>Nivå 2 (Mottagaren tar till sig ditt budskap bäst om din presentationssida innehåller maximalt 6 objekt)</a:t>
            </a:r>
          </a:p>
          <a:p>
            <a:pPr lvl="2"/>
            <a:r>
              <a:rPr lang="sv-SE" dirty="0"/>
              <a:t>Nivå 3 (Den här sidmallen bör därför innehålla maximalt fyra punkter i listan)</a:t>
            </a:r>
          </a:p>
          <a:p>
            <a:pPr lvl="3"/>
            <a:r>
              <a:rPr lang="sv-SE" dirty="0"/>
              <a:t>Nivå fyra </a:t>
            </a:r>
          </a:p>
        </p:txBody>
      </p:sp>
    </p:spTree>
    <p:extLst>
      <p:ext uri="{BB962C8B-B14F-4D97-AF65-F5344CB8AC3E}">
        <p14:creationId xmlns:p14="http://schemas.microsoft.com/office/powerpoint/2010/main" val="108166037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10">
          <p15:clr>
            <a:srgbClr val="FBAE40"/>
          </p15:clr>
        </p15:guide>
        <p15:guide id="3" orient="horz" pos="913">
          <p15:clr>
            <a:srgbClr val="FBAE40"/>
          </p15:clr>
        </p15:guide>
        <p15:guide id="4" pos="746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1" name="Frihandsfigur 10"/>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8E83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4" name="Bildobjekt 13" descr="tibrologo.png"/>
          <p:cNvPicPr>
            <a:picLocks noChangeAspect="1"/>
          </p:cNvPicPr>
          <p:nvPr userDrawn="1"/>
        </p:nvPicPr>
        <p:blipFill>
          <a:blip r:embed="rId2"/>
          <a:stretch>
            <a:fillRect/>
          </a:stretch>
        </p:blipFill>
        <p:spPr>
          <a:xfrm>
            <a:off x="7918051" y="6100762"/>
            <a:ext cx="1000485" cy="290249"/>
          </a:xfrm>
          <a:prstGeom prst="rect">
            <a:avLst/>
          </a:prstGeom>
        </p:spPr>
      </p:pic>
      <p:pic>
        <p:nvPicPr>
          <p:cNvPr id="15" name="Bildobjekt 1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239112" y="274638"/>
            <a:ext cx="2904888" cy="6596062"/>
          </a:xfrm>
          <a:prstGeom prst="rect">
            <a:avLst/>
          </a:prstGeom>
        </p:spPr>
      </p:pic>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idx="1"/>
          </p:nvPr>
        </p:nvSpPr>
        <p:spPr>
          <a:xfrm>
            <a:off x="457200" y="1600201"/>
            <a:ext cx="8229600" cy="1028699"/>
          </a:xfrm>
        </p:spPr>
        <p:txBody>
          <a:bodyPr>
            <a:normAutofit/>
          </a:bodyPr>
          <a:lstStyle>
            <a:lvl1pPr marL="0" indent="0">
              <a:spcBef>
                <a:spcPts val="600"/>
              </a:spcBef>
              <a:spcAft>
                <a:spcPts val="0"/>
              </a:spcAft>
              <a:buSzPct val="100000"/>
              <a:buFont typeface="Arial"/>
              <a:buNone/>
              <a:defRPr sz="2400" b="0" i="1">
                <a:latin typeface="Arial"/>
                <a:cs typeface="Arial"/>
              </a:defRPr>
            </a:lvl1pPr>
            <a:lvl2pPr marL="0" indent="0">
              <a:spcBef>
                <a:spcPts val="600"/>
              </a:spcBef>
              <a:spcAft>
                <a:spcPts val="0"/>
              </a:spcAft>
              <a:buSzPct val="100000"/>
              <a:buFont typeface="Arial"/>
              <a:buNone/>
              <a:defRPr sz="2400" b="0" i="1">
                <a:latin typeface="Arial"/>
                <a:cs typeface="Arial"/>
              </a:defRPr>
            </a:lvl2pPr>
            <a:lvl3pPr marL="0" indent="0">
              <a:spcBef>
                <a:spcPts val="600"/>
              </a:spcBef>
              <a:spcAft>
                <a:spcPts val="0"/>
              </a:spcAft>
              <a:buSzPct val="100000"/>
              <a:buFont typeface="Arial"/>
              <a:buNone/>
              <a:defRPr sz="2400" b="0" i="1">
                <a:latin typeface="Arial"/>
                <a:cs typeface="Arial"/>
              </a:defRPr>
            </a:lvl3pPr>
            <a:lvl4pPr marL="0" indent="0">
              <a:spcBef>
                <a:spcPts val="600"/>
              </a:spcBef>
              <a:spcAft>
                <a:spcPts val="0"/>
              </a:spcAft>
              <a:buSzPct val="100000"/>
              <a:buFont typeface="Arial"/>
              <a:buNone/>
              <a:defRPr sz="2400" b="0" i="1">
                <a:latin typeface="Arial"/>
                <a:cs typeface="Arial"/>
              </a:defRPr>
            </a:lvl4pPr>
            <a:lvl5pPr marL="0" indent="0">
              <a:spcBef>
                <a:spcPts val="600"/>
              </a:spcBef>
              <a:spcAft>
                <a:spcPts val="0"/>
              </a:spcAft>
              <a:buSzPct val="100000"/>
              <a:buFont typeface="Arial"/>
              <a:buNone/>
              <a:defRPr sz="2400" b="0" i="1">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9" name="Platshållare för innehåll 2"/>
          <p:cNvSpPr>
            <a:spLocks noGrp="1"/>
          </p:cNvSpPr>
          <p:nvPr>
            <p:ph idx="12"/>
          </p:nvPr>
        </p:nvSpPr>
        <p:spPr>
          <a:xfrm>
            <a:off x="457200" y="2921000"/>
            <a:ext cx="3352800" cy="3470011"/>
          </a:xfrm>
        </p:spPr>
        <p:txBody>
          <a:bodyPr>
            <a:normAutofit/>
          </a:bodyPr>
          <a:lstStyle>
            <a:lvl1pPr marL="360000" indent="-360000">
              <a:spcBef>
                <a:spcPts val="600"/>
              </a:spcBef>
              <a:spcAft>
                <a:spcPts val="0"/>
              </a:spcAft>
              <a:buSzPct val="100000"/>
              <a:buFontTx/>
              <a:buBlip>
                <a:blip r:embed="rId5"/>
              </a:buBlip>
              <a:defRPr sz="2400" b="0" i="0">
                <a:latin typeface="Arial"/>
                <a:cs typeface="Arial"/>
              </a:defRPr>
            </a:lvl1pPr>
            <a:lvl2pPr marL="360000" indent="-360000">
              <a:spcBef>
                <a:spcPts val="600"/>
              </a:spcBef>
              <a:spcAft>
                <a:spcPts val="0"/>
              </a:spcAft>
              <a:buSzPct val="100000"/>
              <a:buFontTx/>
              <a:buBlip>
                <a:blip r:embed="rId6"/>
              </a:buBlip>
              <a:defRPr sz="2400" b="0" i="0">
                <a:latin typeface="Arial"/>
                <a:cs typeface="Arial"/>
              </a:defRPr>
            </a:lvl2pPr>
            <a:lvl3pPr marL="360000" indent="-360000">
              <a:spcBef>
                <a:spcPts val="600"/>
              </a:spcBef>
              <a:spcAft>
                <a:spcPts val="0"/>
              </a:spcAft>
              <a:buSzPct val="100000"/>
              <a:buFontTx/>
              <a:buBlip>
                <a:blip r:embed="rId7"/>
              </a:buBlip>
              <a:defRPr sz="2400" b="0" i="0">
                <a:latin typeface="Arial"/>
                <a:cs typeface="Arial"/>
              </a:defRPr>
            </a:lvl3pPr>
            <a:lvl4pPr marL="360000" indent="-360000">
              <a:spcBef>
                <a:spcPts val="600"/>
              </a:spcBef>
              <a:spcAft>
                <a:spcPts val="0"/>
              </a:spcAft>
              <a:buSzPct val="100000"/>
              <a:buFontTx/>
              <a:buBlip>
                <a:blip r:embed="rId8"/>
              </a:buBlip>
              <a:defRPr sz="2400" b="0" i="0">
                <a:latin typeface="Arial"/>
                <a:cs typeface="Arial"/>
              </a:defRPr>
            </a:lvl4pPr>
            <a:lvl5pPr marL="360000" indent="-360000">
              <a:spcBef>
                <a:spcPts val="600"/>
              </a:spcBef>
              <a:spcAft>
                <a:spcPts val="0"/>
              </a:spcAft>
              <a:buSzPct val="100000"/>
              <a:buFontTx/>
              <a:buBlip>
                <a:blip r:embed="rId5"/>
              </a:buBlip>
              <a:defRPr sz="2400" b="0" i="0">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2"/>
          <p:cNvSpPr>
            <a:spLocks noGrp="1"/>
          </p:cNvSpPr>
          <p:nvPr>
            <p:ph idx="13"/>
          </p:nvPr>
        </p:nvSpPr>
        <p:spPr>
          <a:xfrm>
            <a:off x="4083050" y="2921000"/>
            <a:ext cx="3873500" cy="3470011"/>
          </a:xfrm>
        </p:spPr>
        <p:txBody>
          <a:bodyPr>
            <a:normAutofit/>
          </a:bodyPr>
          <a:lstStyle>
            <a:lvl1pPr marL="360000" indent="-360000">
              <a:spcBef>
                <a:spcPts val="600"/>
              </a:spcBef>
              <a:spcAft>
                <a:spcPts val="0"/>
              </a:spcAft>
              <a:buSzPct val="100000"/>
              <a:buFontTx/>
              <a:buBlip>
                <a:blip r:embed="rId5"/>
              </a:buBlip>
              <a:defRPr sz="2400" b="0" i="0">
                <a:latin typeface="Arial"/>
                <a:cs typeface="Arial"/>
              </a:defRPr>
            </a:lvl1pPr>
            <a:lvl2pPr marL="360000" indent="-360000">
              <a:spcBef>
                <a:spcPts val="600"/>
              </a:spcBef>
              <a:spcAft>
                <a:spcPts val="0"/>
              </a:spcAft>
              <a:buSzPct val="100000"/>
              <a:buFontTx/>
              <a:buBlip>
                <a:blip r:embed="rId6"/>
              </a:buBlip>
              <a:defRPr sz="2400" b="0" i="0">
                <a:latin typeface="Arial"/>
                <a:cs typeface="Arial"/>
              </a:defRPr>
            </a:lvl2pPr>
            <a:lvl3pPr marL="360000" indent="-360000">
              <a:spcBef>
                <a:spcPts val="600"/>
              </a:spcBef>
              <a:spcAft>
                <a:spcPts val="0"/>
              </a:spcAft>
              <a:buSzPct val="100000"/>
              <a:buFontTx/>
              <a:buBlip>
                <a:blip r:embed="rId7"/>
              </a:buBlip>
              <a:defRPr sz="2400" b="0" i="0">
                <a:latin typeface="Arial"/>
                <a:cs typeface="Arial"/>
              </a:defRPr>
            </a:lvl3pPr>
            <a:lvl4pPr marL="360000" indent="-360000">
              <a:spcBef>
                <a:spcPts val="600"/>
              </a:spcBef>
              <a:spcAft>
                <a:spcPts val="0"/>
              </a:spcAft>
              <a:buSzPct val="100000"/>
              <a:buFontTx/>
              <a:buBlip>
                <a:blip r:embed="rId8"/>
              </a:buBlip>
              <a:defRPr sz="2400" b="0" i="0">
                <a:latin typeface="Arial"/>
                <a:cs typeface="Arial"/>
              </a:defRPr>
            </a:lvl4pPr>
            <a:lvl5pPr marL="360000" indent="-360000">
              <a:spcBef>
                <a:spcPts val="600"/>
              </a:spcBef>
              <a:spcAft>
                <a:spcPts val="0"/>
              </a:spcAft>
              <a:buSzPct val="100000"/>
              <a:buFontTx/>
              <a:buBlip>
                <a:blip r:embed="rId5"/>
              </a:buBlip>
              <a:defRPr sz="2400" b="0" i="0">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idx="1"/>
          </p:nvPr>
        </p:nvSpPr>
        <p:spPr/>
        <p:txBody>
          <a:bodyPr>
            <a:normAutofit/>
          </a:bodyPr>
          <a:lstStyle>
            <a:lvl1pPr marL="360000" indent="-360000">
              <a:spcBef>
                <a:spcPts val="600"/>
              </a:spcBef>
              <a:spcAft>
                <a:spcPts val="0"/>
              </a:spcAft>
              <a:buSzPct val="100000"/>
              <a:buFontTx/>
              <a:buBlip>
                <a:blip r:embed="rId2"/>
              </a:buBlip>
              <a:defRPr sz="2400" b="0" i="0">
                <a:latin typeface="Arial"/>
                <a:cs typeface="Arial"/>
              </a:defRPr>
            </a:lvl1pPr>
            <a:lvl2pPr marL="360000" indent="-360000">
              <a:spcBef>
                <a:spcPts val="600"/>
              </a:spcBef>
              <a:spcAft>
                <a:spcPts val="0"/>
              </a:spcAft>
              <a:buSzPct val="100000"/>
              <a:buFontTx/>
              <a:buBlip>
                <a:blip r:embed="rId3"/>
              </a:buBlip>
              <a:defRPr sz="2400" b="0" i="0">
                <a:latin typeface="Arial"/>
                <a:cs typeface="Arial"/>
              </a:defRPr>
            </a:lvl2pPr>
            <a:lvl3pPr marL="360000" indent="-360000">
              <a:spcBef>
                <a:spcPts val="600"/>
              </a:spcBef>
              <a:spcAft>
                <a:spcPts val="0"/>
              </a:spcAft>
              <a:buSzPct val="100000"/>
              <a:buFontTx/>
              <a:buBlip>
                <a:blip r:embed="rId4"/>
              </a:buBlip>
              <a:defRPr sz="2400" b="0" i="0">
                <a:latin typeface="Arial"/>
                <a:cs typeface="Arial"/>
              </a:defRPr>
            </a:lvl3pPr>
            <a:lvl4pPr marL="360000" indent="-360000">
              <a:spcBef>
                <a:spcPts val="600"/>
              </a:spcBef>
              <a:spcAft>
                <a:spcPts val="0"/>
              </a:spcAft>
              <a:buSzPct val="100000"/>
              <a:buFontTx/>
              <a:buBlip>
                <a:blip r:embed="rId5"/>
              </a:buBlip>
              <a:defRPr sz="2400" b="0" i="0">
                <a:latin typeface="Arial"/>
                <a:cs typeface="Arial"/>
              </a:defRPr>
            </a:lvl4pPr>
            <a:lvl5pPr marL="360000" indent="-360000">
              <a:spcBef>
                <a:spcPts val="600"/>
              </a:spcBef>
              <a:spcAft>
                <a:spcPts val="0"/>
              </a:spcAft>
              <a:buSzPct val="100000"/>
              <a:buFontTx/>
              <a:buBlip>
                <a:blip r:embed="rId2"/>
              </a:buBlip>
              <a:defRPr sz="2400" b="0" i="0">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9" name="Frihandsfigur 8"/>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8E83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0" name="Bildobjekt 9" descr="tibrologo.png"/>
          <p:cNvPicPr>
            <a:picLocks noChangeAspect="1"/>
          </p:cNvPicPr>
          <p:nvPr userDrawn="1"/>
        </p:nvPicPr>
        <p:blipFill>
          <a:blip r:embed="rId6"/>
          <a:stretch>
            <a:fillRect/>
          </a:stretch>
        </p:blipFill>
        <p:spPr>
          <a:xfrm>
            <a:off x="7918051" y="6100762"/>
            <a:ext cx="1000485" cy="290249"/>
          </a:xfrm>
          <a:prstGeom prst="rect">
            <a:avLst/>
          </a:prstGeom>
        </p:spPr>
      </p:pic>
      <p:pic>
        <p:nvPicPr>
          <p:cNvPr id="14" name="Bildobjekt 13"/>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239112" y="274638"/>
            <a:ext cx="2904888" cy="659606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Rubrik och innehåll">
    <p:spTree>
      <p:nvGrpSpPr>
        <p:cNvPr id="1" name=""/>
        <p:cNvGrpSpPr/>
        <p:nvPr/>
      </p:nvGrpSpPr>
      <p:grpSpPr>
        <a:xfrm>
          <a:off x="0" y="0"/>
          <a:ext cx="0" cy="0"/>
          <a:chOff x="0" y="0"/>
          <a:chExt cx="0" cy="0"/>
        </a:xfrm>
      </p:grpSpPr>
      <p:sp>
        <p:nvSpPr>
          <p:cNvPr id="11" name="Frihandsfigur 10"/>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9651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9" name="Bildobjekt 8" descr="tibrologo.png"/>
          <p:cNvPicPr>
            <a:picLocks noChangeAspect="1"/>
          </p:cNvPicPr>
          <p:nvPr userDrawn="1"/>
        </p:nvPicPr>
        <p:blipFill>
          <a:blip r:embed="rId2"/>
          <a:stretch>
            <a:fillRect/>
          </a:stretch>
        </p:blipFill>
        <p:spPr>
          <a:xfrm>
            <a:off x="7918051" y="6100762"/>
            <a:ext cx="1000485" cy="290249"/>
          </a:xfrm>
          <a:prstGeom prst="rect">
            <a:avLst/>
          </a:prstGeom>
        </p:spPr>
      </p:pic>
      <p:pic>
        <p:nvPicPr>
          <p:cNvPr id="12" name="Bildobjekt 11"/>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239112" y="274638"/>
            <a:ext cx="2904888" cy="6596062"/>
          </a:xfrm>
          <a:prstGeom prst="rect">
            <a:avLst/>
          </a:prstGeom>
        </p:spPr>
      </p:pic>
      <p:sp>
        <p:nvSpPr>
          <p:cNvPr id="2" name="Rubrik 1"/>
          <p:cNvSpPr>
            <a:spLocks noGrp="1"/>
          </p:cNvSpPr>
          <p:nvPr>
            <p:ph type="title"/>
          </p:nvPr>
        </p:nvSpPr>
        <p:spPr/>
        <p:txBody>
          <a:bodyPr>
            <a:normAutofit/>
          </a:bodyPr>
          <a:lstStyle>
            <a:lvl1pPr algn="l">
              <a:defRPr sz="4200" b="0" i="0">
                <a:latin typeface="Akagi-Bold"/>
                <a:cs typeface="Akagi-Bold"/>
              </a:defRPr>
            </a:lvl1pPr>
          </a:lstStyle>
          <a:p>
            <a:r>
              <a:rPr lang="sv-SE"/>
              <a:t>Klicka här för att ändra format</a:t>
            </a:r>
            <a:endParaRPr lang="sv-SE" dirty="0"/>
          </a:p>
        </p:txBody>
      </p:sp>
      <p:sp>
        <p:nvSpPr>
          <p:cNvPr id="3" name="Platshållare för innehåll 2"/>
          <p:cNvSpPr>
            <a:spLocks noGrp="1"/>
          </p:cNvSpPr>
          <p:nvPr>
            <p:ph idx="1"/>
          </p:nvPr>
        </p:nvSpPr>
        <p:spPr/>
        <p:txBody>
          <a:bodyPr>
            <a:normAutofit/>
          </a:bodyPr>
          <a:lstStyle>
            <a:lvl1pPr marL="360000" indent="-360000">
              <a:spcBef>
                <a:spcPts val="600"/>
              </a:spcBef>
              <a:spcAft>
                <a:spcPts val="0"/>
              </a:spcAft>
              <a:buSzPct val="100000"/>
              <a:buFontTx/>
              <a:buBlip>
                <a:blip r:embed="rId5"/>
              </a:buBlip>
              <a:defRPr sz="2400" b="0" i="0">
                <a:latin typeface="Akagi-Book"/>
                <a:cs typeface="Akagi-Book"/>
              </a:defRPr>
            </a:lvl1pPr>
            <a:lvl2pPr marL="360000" indent="-360000">
              <a:spcBef>
                <a:spcPts val="600"/>
              </a:spcBef>
              <a:spcAft>
                <a:spcPts val="0"/>
              </a:spcAft>
              <a:buSzPct val="100000"/>
              <a:buFontTx/>
              <a:buBlip>
                <a:blip r:embed="rId6"/>
              </a:buBlip>
              <a:defRPr sz="2400" b="0" i="0">
                <a:latin typeface="Akagi-Book"/>
                <a:cs typeface="Akagi-Book"/>
              </a:defRPr>
            </a:lvl2pPr>
            <a:lvl3pPr marL="360000" indent="-360000">
              <a:spcBef>
                <a:spcPts val="600"/>
              </a:spcBef>
              <a:spcAft>
                <a:spcPts val="0"/>
              </a:spcAft>
              <a:buSzPct val="100000"/>
              <a:buFontTx/>
              <a:buBlip>
                <a:blip r:embed="rId7"/>
              </a:buBlip>
              <a:defRPr sz="2400" b="0" i="0">
                <a:latin typeface="Akagi-Book"/>
                <a:cs typeface="Akagi-Book"/>
              </a:defRPr>
            </a:lvl3pPr>
            <a:lvl4pPr marL="360000" indent="-360000">
              <a:spcBef>
                <a:spcPts val="600"/>
              </a:spcBef>
              <a:spcAft>
                <a:spcPts val="0"/>
              </a:spcAft>
              <a:buSzPct val="100000"/>
              <a:buFontTx/>
              <a:buBlip>
                <a:blip r:embed="rId8"/>
              </a:buBlip>
              <a:defRPr sz="2400" b="0" i="0">
                <a:latin typeface="Akagi-Book"/>
                <a:cs typeface="Akagi-Book"/>
              </a:defRPr>
            </a:lvl4pPr>
            <a:lvl5pPr marL="360000" indent="-360000">
              <a:spcBef>
                <a:spcPts val="600"/>
              </a:spcBef>
              <a:spcAft>
                <a:spcPts val="0"/>
              </a:spcAft>
              <a:buSzPct val="100000"/>
              <a:buFontTx/>
              <a:buBlip>
                <a:blip r:embed="rId5"/>
              </a:buBlip>
              <a:defRPr sz="2400" b="0" i="0">
                <a:latin typeface="Akagi-Book"/>
                <a:cs typeface="Akagi-Book"/>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11" name="Frihandsfigur 10"/>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77AD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9" name="Bildobjekt 8" descr="tibrologo.png"/>
          <p:cNvPicPr>
            <a:picLocks noChangeAspect="1"/>
          </p:cNvPicPr>
          <p:nvPr userDrawn="1"/>
        </p:nvPicPr>
        <p:blipFill>
          <a:blip r:embed="rId2"/>
          <a:stretch>
            <a:fillRect/>
          </a:stretch>
        </p:blipFill>
        <p:spPr>
          <a:xfrm>
            <a:off x="7918051" y="6100762"/>
            <a:ext cx="1000485" cy="290249"/>
          </a:xfrm>
          <a:prstGeom prst="rect">
            <a:avLst/>
          </a:prstGeom>
        </p:spPr>
      </p:pic>
      <p:pic>
        <p:nvPicPr>
          <p:cNvPr id="12" name="Bildobjekt 11"/>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239112" y="274638"/>
            <a:ext cx="2904888" cy="6596062"/>
          </a:xfrm>
          <a:prstGeom prst="rect">
            <a:avLst/>
          </a:prstGeom>
        </p:spPr>
      </p:pic>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idx="1"/>
          </p:nvPr>
        </p:nvSpPr>
        <p:spPr/>
        <p:txBody>
          <a:bodyPr>
            <a:normAutofit/>
          </a:bodyPr>
          <a:lstStyle>
            <a:lvl1pPr marL="360000" indent="-360000">
              <a:spcBef>
                <a:spcPts val="600"/>
              </a:spcBef>
              <a:spcAft>
                <a:spcPts val="0"/>
              </a:spcAft>
              <a:buSzPct val="100000"/>
              <a:buFontTx/>
              <a:buBlip>
                <a:blip r:embed="rId5"/>
              </a:buBlip>
              <a:defRPr sz="2400" b="0" i="0">
                <a:latin typeface="Arial"/>
                <a:cs typeface="Arial"/>
              </a:defRPr>
            </a:lvl1pPr>
            <a:lvl2pPr marL="360000" indent="-360000">
              <a:spcBef>
                <a:spcPts val="600"/>
              </a:spcBef>
              <a:spcAft>
                <a:spcPts val="0"/>
              </a:spcAft>
              <a:buSzPct val="100000"/>
              <a:buFontTx/>
              <a:buBlip>
                <a:blip r:embed="rId6"/>
              </a:buBlip>
              <a:defRPr sz="2400" b="0" i="0">
                <a:latin typeface="Arial"/>
                <a:cs typeface="Arial"/>
              </a:defRPr>
            </a:lvl2pPr>
            <a:lvl3pPr marL="360000" indent="-360000">
              <a:spcBef>
                <a:spcPts val="600"/>
              </a:spcBef>
              <a:spcAft>
                <a:spcPts val="0"/>
              </a:spcAft>
              <a:buSzPct val="100000"/>
              <a:buFontTx/>
              <a:buBlip>
                <a:blip r:embed="rId7"/>
              </a:buBlip>
              <a:defRPr sz="2400" b="0" i="0">
                <a:latin typeface="Arial"/>
                <a:cs typeface="Arial"/>
              </a:defRPr>
            </a:lvl3pPr>
            <a:lvl4pPr marL="360000" indent="-360000">
              <a:spcBef>
                <a:spcPts val="600"/>
              </a:spcBef>
              <a:spcAft>
                <a:spcPts val="0"/>
              </a:spcAft>
              <a:buSzPct val="100000"/>
              <a:buFontTx/>
              <a:buBlip>
                <a:blip r:embed="rId8"/>
              </a:buBlip>
              <a:defRPr sz="2400" b="0" i="0">
                <a:latin typeface="Arial"/>
                <a:cs typeface="Arial"/>
              </a:defRPr>
            </a:lvl4pPr>
            <a:lvl5pPr marL="360000" indent="-360000">
              <a:spcBef>
                <a:spcPts val="600"/>
              </a:spcBef>
              <a:spcAft>
                <a:spcPts val="0"/>
              </a:spcAft>
              <a:buSzPct val="100000"/>
              <a:buFontTx/>
              <a:buBlip>
                <a:blip r:embed="rId5"/>
              </a:buBlip>
              <a:defRPr sz="2400" b="0" i="0">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idx="1"/>
          </p:nvPr>
        </p:nvSpPr>
        <p:spPr/>
        <p:txBody>
          <a:bodyPr>
            <a:normAutofit/>
          </a:bodyPr>
          <a:lstStyle>
            <a:lvl1pPr marL="360000" indent="-360000">
              <a:spcBef>
                <a:spcPts val="600"/>
              </a:spcBef>
              <a:spcAft>
                <a:spcPts val="0"/>
              </a:spcAft>
              <a:buSzPct val="100000"/>
              <a:buFontTx/>
              <a:buBlip>
                <a:blip r:embed="rId2"/>
              </a:buBlip>
              <a:defRPr sz="2400" b="0" i="0">
                <a:latin typeface="Arial"/>
                <a:cs typeface="Arial"/>
              </a:defRPr>
            </a:lvl1pPr>
            <a:lvl2pPr marL="360000" indent="-360000">
              <a:spcBef>
                <a:spcPts val="600"/>
              </a:spcBef>
              <a:spcAft>
                <a:spcPts val="0"/>
              </a:spcAft>
              <a:buSzPct val="100000"/>
              <a:buFontTx/>
              <a:buBlip>
                <a:blip r:embed="rId3"/>
              </a:buBlip>
              <a:defRPr sz="2400" b="0" i="0">
                <a:latin typeface="Arial"/>
                <a:cs typeface="Arial"/>
              </a:defRPr>
            </a:lvl2pPr>
            <a:lvl3pPr marL="360000" indent="-360000">
              <a:spcBef>
                <a:spcPts val="600"/>
              </a:spcBef>
              <a:spcAft>
                <a:spcPts val="0"/>
              </a:spcAft>
              <a:buSzPct val="100000"/>
              <a:buFontTx/>
              <a:buBlip>
                <a:blip r:embed="rId4"/>
              </a:buBlip>
              <a:defRPr sz="2400" b="0" i="0">
                <a:latin typeface="Arial"/>
                <a:cs typeface="Arial"/>
              </a:defRPr>
            </a:lvl3pPr>
            <a:lvl4pPr marL="360000" indent="-360000">
              <a:spcBef>
                <a:spcPts val="600"/>
              </a:spcBef>
              <a:spcAft>
                <a:spcPts val="0"/>
              </a:spcAft>
              <a:buSzPct val="100000"/>
              <a:buFontTx/>
              <a:buBlip>
                <a:blip r:embed="rId5"/>
              </a:buBlip>
              <a:defRPr sz="2400" b="0" i="0">
                <a:latin typeface="Arial"/>
                <a:cs typeface="Arial"/>
              </a:defRPr>
            </a:lvl4pPr>
            <a:lvl5pPr marL="360000" indent="-360000">
              <a:spcBef>
                <a:spcPts val="600"/>
              </a:spcBef>
              <a:spcAft>
                <a:spcPts val="0"/>
              </a:spcAft>
              <a:buSzPct val="100000"/>
              <a:buFontTx/>
              <a:buBlip>
                <a:blip r:embed="rId2"/>
              </a:buBlip>
              <a:defRPr sz="2400" b="0" i="0">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12" name="Frihandsfigur 11"/>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E251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3" name="Bildobjekt 12" descr="tibrologo.png"/>
          <p:cNvPicPr>
            <a:picLocks noChangeAspect="1"/>
          </p:cNvPicPr>
          <p:nvPr userDrawn="1"/>
        </p:nvPicPr>
        <p:blipFill>
          <a:blip r:embed="rId6"/>
          <a:stretch>
            <a:fillRect/>
          </a:stretch>
        </p:blipFill>
        <p:spPr>
          <a:xfrm>
            <a:off x="7918051" y="6100762"/>
            <a:ext cx="1000485" cy="290249"/>
          </a:xfrm>
          <a:prstGeom prst="rect">
            <a:avLst/>
          </a:prstGeom>
        </p:spPr>
      </p:pic>
      <p:pic>
        <p:nvPicPr>
          <p:cNvPr id="14" name="Bildobjekt 13"/>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239112" y="274638"/>
            <a:ext cx="2904888" cy="659606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idx="1"/>
          </p:nvPr>
        </p:nvSpPr>
        <p:spPr/>
        <p:txBody>
          <a:bodyPr>
            <a:normAutofit/>
          </a:bodyPr>
          <a:lstStyle>
            <a:lvl1pPr marL="360000" indent="-360000">
              <a:spcBef>
                <a:spcPts val="600"/>
              </a:spcBef>
              <a:spcAft>
                <a:spcPts val="0"/>
              </a:spcAft>
              <a:buSzPct val="100000"/>
              <a:buFontTx/>
              <a:buBlip>
                <a:blip r:embed="rId2"/>
              </a:buBlip>
              <a:defRPr sz="2400" b="0" i="0">
                <a:latin typeface="Arial"/>
                <a:cs typeface="Arial"/>
              </a:defRPr>
            </a:lvl1pPr>
            <a:lvl2pPr marL="360000" indent="-360000">
              <a:spcBef>
                <a:spcPts val="600"/>
              </a:spcBef>
              <a:spcAft>
                <a:spcPts val="0"/>
              </a:spcAft>
              <a:buSzPct val="100000"/>
              <a:buFontTx/>
              <a:buBlip>
                <a:blip r:embed="rId3"/>
              </a:buBlip>
              <a:defRPr sz="2400" b="0" i="0">
                <a:latin typeface="Arial"/>
                <a:cs typeface="Arial"/>
              </a:defRPr>
            </a:lvl2pPr>
            <a:lvl3pPr marL="360000" indent="-360000">
              <a:spcBef>
                <a:spcPts val="600"/>
              </a:spcBef>
              <a:spcAft>
                <a:spcPts val="0"/>
              </a:spcAft>
              <a:buSzPct val="100000"/>
              <a:buFontTx/>
              <a:buBlip>
                <a:blip r:embed="rId4"/>
              </a:buBlip>
              <a:defRPr sz="2400" b="0" i="0">
                <a:latin typeface="Arial"/>
                <a:cs typeface="Arial"/>
              </a:defRPr>
            </a:lvl3pPr>
            <a:lvl4pPr marL="360000" indent="-360000">
              <a:spcBef>
                <a:spcPts val="600"/>
              </a:spcBef>
              <a:spcAft>
                <a:spcPts val="0"/>
              </a:spcAft>
              <a:buSzPct val="100000"/>
              <a:buFontTx/>
              <a:buBlip>
                <a:blip r:embed="rId5"/>
              </a:buBlip>
              <a:defRPr sz="2400" b="0" i="0">
                <a:latin typeface="Arial"/>
                <a:cs typeface="Arial"/>
              </a:defRPr>
            </a:lvl4pPr>
            <a:lvl5pPr marL="360000" indent="-360000">
              <a:spcBef>
                <a:spcPts val="600"/>
              </a:spcBef>
              <a:spcAft>
                <a:spcPts val="0"/>
              </a:spcAft>
              <a:buSzPct val="100000"/>
              <a:buFontTx/>
              <a:buBlip>
                <a:blip r:embed="rId2"/>
              </a:buBlip>
              <a:defRPr sz="2400" b="0" i="0">
                <a:latin typeface="Arial"/>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a:p>
        </p:txBody>
      </p:sp>
      <p:sp>
        <p:nvSpPr>
          <p:cNvPr id="5" name="Platshållare för sidfot 4"/>
          <p:cNvSpPr>
            <a:spLocks noGrp="1"/>
          </p:cNvSpPr>
          <p:nvPr>
            <p:ph type="ftr" sz="quarter" idx="11"/>
          </p:nvPr>
        </p:nvSpPr>
        <p:spPr/>
        <p:txBody>
          <a:bodyPr/>
          <a:lstStyle>
            <a:lvl1pPr>
              <a:defRPr>
                <a:latin typeface="Arial"/>
                <a:cs typeface="Arial"/>
              </a:defRPr>
            </a:lvl1pPr>
          </a:lstStyle>
          <a:p>
            <a:endParaRPr lang="sv-SE" dirty="0"/>
          </a:p>
        </p:txBody>
      </p:sp>
      <p:sp>
        <p:nvSpPr>
          <p:cNvPr id="12" name="Frihandsfigur 11"/>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E251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3" name="Bildobjekt 12" descr="tibrologo.png"/>
          <p:cNvPicPr>
            <a:picLocks noChangeAspect="1"/>
          </p:cNvPicPr>
          <p:nvPr userDrawn="1"/>
        </p:nvPicPr>
        <p:blipFill>
          <a:blip r:embed="rId6"/>
          <a:stretch>
            <a:fillRect/>
          </a:stretch>
        </p:blipFill>
        <p:spPr>
          <a:xfrm>
            <a:off x="7918051" y="6100762"/>
            <a:ext cx="1000485" cy="290249"/>
          </a:xfrm>
          <a:prstGeom prst="rect">
            <a:avLst/>
          </a:prstGeom>
        </p:spPr>
      </p:pic>
      <p:pic>
        <p:nvPicPr>
          <p:cNvPr id="14" name="Bildobjekt 13"/>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239112" y="274638"/>
            <a:ext cx="2904888" cy="659606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10" name="Frihandsfigur 9"/>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E251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3" name="Bildobjekt 12" descr="tibrologo.png"/>
          <p:cNvPicPr>
            <a:picLocks noChangeAspect="1"/>
          </p:cNvPicPr>
          <p:nvPr userDrawn="1"/>
        </p:nvPicPr>
        <p:blipFill>
          <a:blip r:embed="rId2"/>
          <a:stretch>
            <a:fillRect/>
          </a:stretch>
        </p:blipFill>
        <p:spPr>
          <a:xfrm>
            <a:off x="7918051" y="6100762"/>
            <a:ext cx="1000485" cy="290249"/>
          </a:xfrm>
          <a:prstGeom prst="rect">
            <a:avLst/>
          </a:prstGeom>
        </p:spPr>
      </p:pic>
      <p:pic>
        <p:nvPicPr>
          <p:cNvPr id="14" name="Bildobjekt 13"/>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239112" y="274638"/>
            <a:ext cx="2904888" cy="6596062"/>
          </a:xfrm>
          <a:prstGeom prst="rect">
            <a:avLst/>
          </a:prstGeom>
        </p:spPr>
      </p:pic>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marL="360000" indent="-360000">
              <a:spcBef>
                <a:spcPts val="600"/>
              </a:spcBef>
              <a:buSzPct val="100000"/>
              <a:buFontTx/>
              <a:buBlip>
                <a:blip r:embed="rId5"/>
              </a:buBlip>
              <a:defRPr sz="2400" b="0" i="0">
                <a:latin typeface="Arial"/>
                <a:cs typeface="Arial"/>
              </a:defRPr>
            </a:lvl1pPr>
            <a:lvl2pPr marL="360000" indent="-360000">
              <a:spcBef>
                <a:spcPts val="600"/>
              </a:spcBef>
              <a:buSzPct val="100000"/>
              <a:buFontTx/>
              <a:buBlip>
                <a:blip r:embed="rId6"/>
              </a:buBlip>
              <a:defRPr sz="2400" b="0" i="0">
                <a:latin typeface="Arial"/>
                <a:cs typeface="Arial"/>
              </a:defRPr>
            </a:lvl2pPr>
            <a:lvl3pPr marL="360000" indent="-360000">
              <a:spcBef>
                <a:spcPts val="600"/>
              </a:spcBef>
              <a:buSzPct val="100000"/>
              <a:buFontTx/>
              <a:buBlip>
                <a:blip r:embed="rId7"/>
              </a:buBlip>
              <a:defRPr sz="2400" b="0" i="0">
                <a:latin typeface="Arial"/>
                <a:cs typeface="Arial"/>
              </a:defRPr>
            </a:lvl3pPr>
            <a:lvl4pPr marL="360000" indent="-360000">
              <a:spcBef>
                <a:spcPts val="600"/>
              </a:spcBef>
              <a:buSzPct val="100000"/>
              <a:buFontTx/>
              <a:buBlip>
                <a:blip r:embed="rId8"/>
              </a:buBlip>
              <a:defRPr sz="2400" b="0" i="0">
                <a:latin typeface="Arial"/>
                <a:cs typeface="Arial"/>
              </a:defRPr>
            </a:lvl4pPr>
            <a:lvl5pPr marL="360000" indent="-360000">
              <a:spcBef>
                <a:spcPts val="600"/>
              </a:spcBef>
              <a:buSzPct val="100000"/>
              <a:buFontTx/>
              <a:buBlip>
                <a:blip r:embed="rId5"/>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normAutofit/>
          </a:bodyPr>
          <a:lstStyle>
            <a:lvl1pPr marL="360000" indent="-360000">
              <a:spcBef>
                <a:spcPts val="600"/>
              </a:spcBef>
              <a:buSzPct val="100000"/>
              <a:buFontTx/>
              <a:buBlip>
                <a:blip r:embed="rId5"/>
              </a:buBlip>
              <a:defRPr sz="2400" b="0" i="0">
                <a:latin typeface="Arial"/>
                <a:cs typeface="Arial"/>
              </a:defRPr>
            </a:lvl1pPr>
            <a:lvl2pPr marL="360000" indent="-360000">
              <a:spcBef>
                <a:spcPts val="600"/>
              </a:spcBef>
              <a:buSzPct val="100000"/>
              <a:buFontTx/>
              <a:buBlip>
                <a:blip r:embed="rId6"/>
              </a:buBlip>
              <a:defRPr sz="2400" b="0" i="0">
                <a:latin typeface="Arial"/>
                <a:cs typeface="Arial"/>
              </a:defRPr>
            </a:lvl2pPr>
            <a:lvl3pPr marL="360000" indent="-360000">
              <a:spcBef>
                <a:spcPts val="600"/>
              </a:spcBef>
              <a:buSzPct val="100000"/>
              <a:buFontTx/>
              <a:buBlip>
                <a:blip r:embed="rId7"/>
              </a:buBlip>
              <a:defRPr sz="2400" b="0" i="0">
                <a:latin typeface="Arial"/>
                <a:cs typeface="Arial"/>
              </a:defRPr>
            </a:lvl3pPr>
            <a:lvl4pPr marL="360000" indent="-360000">
              <a:spcBef>
                <a:spcPts val="600"/>
              </a:spcBef>
              <a:buSzPct val="100000"/>
              <a:buFontTx/>
              <a:buBlip>
                <a:blip r:embed="rId8"/>
              </a:buBlip>
              <a:defRPr sz="2400" b="0" i="0">
                <a:latin typeface="Arial"/>
                <a:cs typeface="Arial"/>
              </a:defRPr>
            </a:lvl4pPr>
            <a:lvl5pPr marL="360000" indent="-360000">
              <a:spcBef>
                <a:spcPts val="600"/>
              </a:spcBef>
              <a:buSzPct val="100000"/>
              <a:buFontTx/>
              <a:buBlip>
                <a:blip r:embed="rId5"/>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a:p>
        </p:txBody>
      </p:sp>
      <p:sp>
        <p:nvSpPr>
          <p:cNvPr id="6" name="Platshållare för sidfot 5"/>
          <p:cNvSpPr>
            <a:spLocks noGrp="1"/>
          </p:cNvSpPr>
          <p:nvPr>
            <p:ph type="ftr" sz="quarter" idx="11"/>
          </p:nvPr>
        </p:nvSpPr>
        <p:spPr/>
        <p:txBody>
          <a:bodyPr/>
          <a:lstStyle>
            <a:lvl1pPr>
              <a:defRPr>
                <a:latin typeface="Arial"/>
                <a:cs typeface="Arial"/>
              </a:defRPr>
            </a:lvl1pPr>
          </a:lstStyle>
          <a:p>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lgn="l">
              <a:defRPr sz="4200" b="1" i="0">
                <a:latin typeface="Arial"/>
                <a:cs typeface="Arial"/>
              </a:defRPr>
            </a:lvl1pPr>
          </a:lstStyle>
          <a:p>
            <a:r>
              <a:rPr lang="sv-SE"/>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marL="360000" indent="-360000">
              <a:spcBef>
                <a:spcPts val="600"/>
              </a:spcBef>
              <a:buSzPct val="100000"/>
              <a:buFontTx/>
              <a:buBlip>
                <a:blip r:embed="rId2"/>
              </a:buBlip>
              <a:defRPr sz="2400" b="0" i="0">
                <a:latin typeface="Arial"/>
                <a:cs typeface="Arial"/>
              </a:defRPr>
            </a:lvl1pPr>
            <a:lvl2pPr marL="360000" indent="-360000">
              <a:spcBef>
                <a:spcPts val="600"/>
              </a:spcBef>
              <a:buSzPct val="100000"/>
              <a:buFontTx/>
              <a:buBlip>
                <a:blip r:embed="rId3"/>
              </a:buBlip>
              <a:defRPr sz="2400" b="0" i="0">
                <a:latin typeface="Arial"/>
                <a:cs typeface="Arial"/>
              </a:defRPr>
            </a:lvl2pPr>
            <a:lvl3pPr marL="360000" indent="-360000">
              <a:spcBef>
                <a:spcPts val="600"/>
              </a:spcBef>
              <a:buSzPct val="100000"/>
              <a:buFontTx/>
              <a:buBlip>
                <a:blip r:embed="rId4"/>
              </a:buBlip>
              <a:defRPr sz="2400" b="0" i="0">
                <a:latin typeface="Arial"/>
                <a:cs typeface="Arial"/>
              </a:defRPr>
            </a:lvl3pPr>
            <a:lvl4pPr marL="360000" indent="-360000">
              <a:spcBef>
                <a:spcPts val="600"/>
              </a:spcBef>
              <a:buSzPct val="100000"/>
              <a:buFontTx/>
              <a:buBlip>
                <a:blip r:embed="rId5"/>
              </a:buBlip>
              <a:defRPr sz="2400" b="0" i="0">
                <a:latin typeface="Arial"/>
                <a:cs typeface="Arial"/>
              </a:defRPr>
            </a:lvl4pPr>
            <a:lvl5pPr marL="360000" indent="-360000">
              <a:spcBef>
                <a:spcPts val="600"/>
              </a:spcBef>
              <a:buSzPct val="100000"/>
              <a:buFontTx/>
              <a:buBlip>
                <a:blip r:embed="rId2"/>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600200"/>
            <a:ext cx="4038600" cy="4525963"/>
          </a:xfrm>
        </p:spPr>
        <p:txBody>
          <a:bodyPr>
            <a:normAutofit/>
          </a:bodyPr>
          <a:lstStyle>
            <a:lvl1pPr marL="360000" indent="-360000">
              <a:spcBef>
                <a:spcPts val="600"/>
              </a:spcBef>
              <a:buSzPct val="100000"/>
              <a:buFontTx/>
              <a:buBlip>
                <a:blip r:embed="rId2"/>
              </a:buBlip>
              <a:defRPr sz="2400" b="0" i="0">
                <a:latin typeface="Arial"/>
                <a:cs typeface="Arial"/>
              </a:defRPr>
            </a:lvl1pPr>
            <a:lvl2pPr marL="360000" indent="-360000">
              <a:spcBef>
                <a:spcPts val="600"/>
              </a:spcBef>
              <a:buSzPct val="100000"/>
              <a:buFontTx/>
              <a:buBlip>
                <a:blip r:embed="rId3"/>
              </a:buBlip>
              <a:defRPr sz="2400" b="0" i="0">
                <a:latin typeface="Arial"/>
                <a:cs typeface="Arial"/>
              </a:defRPr>
            </a:lvl2pPr>
            <a:lvl3pPr marL="360000" indent="-360000">
              <a:spcBef>
                <a:spcPts val="600"/>
              </a:spcBef>
              <a:buSzPct val="100000"/>
              <a:buFontTx/>
              <a:buBlip>
                <a:blip r:embed="rId4"/>
              </a:buBlip>
              <a:defRPr sz="2400" b="0" i="0">
                <a:latin typeface="Arial"/>
                <a:cs typeface="Arial"/>
              </a:defRPr>
            </a:lvl3pPr>
            <a:lvl4pPr marL="360000" indent="-360000">
              <a:spcBef>
                <a:spcPts val="600"/>
              </a:spcBef>
              <a:buSzPct val="100000"/>
              <a:buFontTx/>
              <a:buBlip>
                <a:blip r:embed="rId5"/>
              </a:buBlip>
              <a:defRPr sz="2400" b="0" i="0">
                <a:latin typeface="Arial"/>
                <a:cs typeface="Arial"/>
              </a:defRPr>
            </a:lvl4pPr>
            <a:lvl5pPr marL="360000" indent="-360000">
              <a:spcBef>
                <a:spcPts val="600"/>
              </a:spcBef>
              <a:buSzPct val="100000"/>
              <a:buFontTx/>
              <a:buBlip>
                <a:blip r:embed="rId2"/>
              </a:buBlip>
              <a:defRPr sz="2400" b="0" i="0">
                <a:latin typeface="Arial"/>
                <a:cs typeface="Aria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lvl1pPr>
              <a:defRPr>
                <a:latin typeface="Arial"/>
                <a:cs typeface="Arial"/>
              </a:defRPr>
            </a:lvl1pPr>
          </a:lstStyle>
          <a:p>
            <a:fld id="{5E455657-0CE1-C548-8DD0-524700D2425E}" type="datetimeFigureOut">
              <a:rPr lang="sv-SE" smtClean="0"/>
              <a:pPr/>
              <a:t>2021-04-16</a:t>
            </a:fld>
            <a:endParaRPr lang="sv-SE"/>
          </a:p>
        </p:txBody>
      </p:sp>
      <p:sp>
        <p:nvSpPr>
          <p:cNvPr id="6" name="Platshållare för sidfot 5"/>
          <p:cNvSpPr>
            <a:spLocks noGrp="1"/>
          </p:cNvSpPr>
          <p:nvPr>
            <p:ph type="ftr" sz="quarter" idx="11"/>
          </p:nvPr>
        </p:nvSpPr>
        <p:spPr/>
        <p:txBody>
          <a:bodyPr/>
          <a:lstStyle>
            <a:lvl1pPr>
              <a:defRPr>
                <a:latin typeface="Arial"/>
                <a:cs typeface="Arial"/>
              </a:defRPr>
            </a:lvl1pPr>
          </a:lstStyle>
          <a:p>
            <a:endParaRPr lang="sv-SE"/>
          </a:p>
        </p:txBody>
      </p:sp>
      <p:sp>
        <p:nvSpPr>
          <p:cNvPr id="11" name="Frihandsfigur 10"/>
          <p:cNvSpPr/>
          <p:nvPr userDrawn="1"/>
        </p:nvSpPr>
        <p:spPr>
          <a:xfrm>
            <a:off x="7340600" y="2108200"/>
            <a:ext cx="1803400" cy="4775200"/>
          </a:xfrm>
          <a:custGeom>
            <a:avLst/>
            <a:gdLst>
              <a:gd name="connsiteX0" fmla="*/ 1803400 w 1803400"/>
              <a:gd name="connsiteY0" fmla="*/ 0 h 4775200"/>
              <a:gd name="connsiteX1" fmla="*/ 1803400 w 1803400"/>
              <a:gd name="connsiteY1" fmla="*/ 4762500 h 4775200"/>
              <a:gd name="connsiteX2" fmla="*/ 596900 w 1803400"/>
              <a:gd name="connsiteY2" fmla="*/ 4775200 h 4775200"/>
              <a:gd name="connsiteX3" fmla="*/ 546100 w 1803400"/>
              <a:gd name="connsiteY3" fmla="*/ 4559300 h 4775200"/>
              <a:gd name="connsiteX4" fmla="*/ 12700 w 1803400"/>
              <a:gd name="connsiteY4" fmla="*/ 4330700 h 4775200"/>
              <a:gd name="connsiteX5" fmla="*/ 0 w 1803400"/>
              <a:gd name="connsiteY5" fmla="*/ 4089400 h 4775200"/>
              <a:gd name="connsiteX6" fmla="*/ 482600 w 1803400"/>
              <a:gd name="connsiteY6" fmla="*/ 3644900 h 4775200"/>
              <a:gd name="connsiteX7" fmla="*/ 1168400 w 1803400"/>
              <a:gd name="connsiteY7" fmla="*/ 3238500 h 4775200"/>
              <a:gd name="connsiteX8" fmla="*/ 1295400 w 1803400"/>
              <a:gd name="connsiteY8" fmla="*/ 2844800 h 4775200"/>
              <a:gd name="connsiteX9" fmla="*/ 1308100 w 1803400"/>
              <a:gd name="connsiteY9" fmla="*/ 1549400 h 4775200"/>
              <a:gd name="connsiteX10" fmla="*/ 1562100 w 1803400"/>
              <a:gd name="connsiteY10" fmla="*/ 990600 h 4775200"/>
              <a:gd name="connsiteX11" fmla="*/ 1587500 w 1803400"/>
              <a:gd name="connsiteY11" fmla="*/ 368300 h 4775200"/>
              <a:gd name="connsiteX12" fmla="*/ 1803400 w 1803400"/>
              <a:gd name="connsiteY12"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400" h="4775200">
                <a:moveTo>
                  <a:pt x="1803400" y="0"/>
                </a:moveTo>
                <a:lnTo>
                  <a:pt x="1803400" y="4762500"/>
                </a:lnTo>
                <a:lnTo>
                  <a:pt x="596900" y="4775200"/>
                </a:lnTo>
                <a:lnTo>
                  <a:pt x="546100" y="4559300"/>
                </a:lnTo>
                <a:lnTo>
                  <a:pt x="12700" y="4330700"/>
                </a:lnTo>
                <a:lnTo>
                  <a:pt x="0" y="4089400"/>
                </a:lnTo>
                <a:lnTo>
                  <a:pt x="482600" y="3644900"/>
                </a:lnTo>
                <a:lnTo>
                  <a:pt x="1168400" y="3238500"/>
                </a:lnTo>
                <a:lnTo>
                  <a:pt x="1295400" y="2844800"/>
                </a:lnTo>
                <a:lnTo>
                  <a:pt x="1308100" y="1549400"/>
                </a:lnTo>
                <a:lnTo>
                  <a:pt x="1562100" y="990600"/>
                </a:lnTo>
                <a:lnTo>
                  <a:pt x="1587500" y="368300"/>
                </a:lnTo>
                <a:lnTo>
                  <a:pt x="1803400" y="0"/>
                </a:lnTo>
                <a:close/>
              </a:path>
            </a:pathLst>
          </a:custGeom>
          <a:solidFill>
            <a:srgbClr val="8E83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3" name="Bildobjekt 12" descr="tibrologo.png"/>
          <p:cNvPicPr>
            <a:picLocks noChangeAspect="1"/>
          </p:cNvPicPr>
          <p:nvPr userDrawn="1"/>
        </p:nvPicPr>
        <p:blipFill>
          <a:blip r:embed="rId6"/>
          <a:stretch>
            <a:fillRect/>
          </a:stretch>
        </p:blipFill>
        <p:spPr>
          <a:xfrm>
            <a:off x="7918051" y="6100762"/>
            <a:ext cx="1000485" cy="290249"/>
          </a:xfrm>
          <a:prstGeom prst="rect">
            <a:avLst/>
          </a:prstGeom>
        </p:spPr>
      </p:pic>
      <p:pic>
        <p:nvPicPr>
          <p:cNvPr id="15" name="Bildobjekt 1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239112" y="274638"/>
            <a:ext cx="2904888" cy="659606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DD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55657-0CE1-C548-8DD0-524700D2425E}" type="datetimeFigureOut">
              <a:rPr lang="sv-SE" smtClean="0"/>
              <a:pPr/>
              <a:t>2021-04-16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2F0B6-9375-F84E-84A2-F3DE2C7BE603}"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1" r:id="rId4"/>
    <p:sldLayoutId id="2147483660" r:id="rId5"/>
    <p:sldLayoutId id="2147483662" r:id="rId6"/>
    <p:sldLayoutId id="2147483669" r:id="rId7"/>
    <p:sldLayoutId id="2147483652" r:id="rId8"/>
    <p:sldLayoutId id="2147483663" r:id="rId9"/>
    <p:sldLayoutId id="2147483664" r:id="rId10"/>
    <p:sldLayoutId id="2147483665" r:id="rId11"/>
    <p:sldLayoutId id="2147483654" r:id="rId12"/>
    <p:sldLayoutId id="2147483655" r:id="rId13"/>
    <p:sldLayoutId id="2147483668" r:id="rId14"/>
    <p:sldLayoutId id="2147483666" r:id="rId15"/>
    <p:sldLayoutId id="2147483670" r:id="rId16"/>
    <p:sldLayoutId id="2147483671" r:id="rId17"/>
  </p:sldLayoutIdLst>
  <p:txStyles>
    <p:titleStyle>
      <a:lvl1pPr algn="l" defTabSz="457200" rtl="0" eaLnBrk="1" latinLnBrk="0" hangingPunct="1">
        <a:spcBef>
          <a:spcPct val="0"/>
        </a:spcBef>
        <a:buNone/>
        <a:defRPr sz="4200" b="1" i="0" kern="1200">
          <a:solidFill>
            <a:schemeClr val="tx1"/>
          </a:solidFill>
          <a:latin typeface="Arial"/>
          <a:ea typeface="+mj-ea"/>
          <a:cs typeface="Arial"/>
        </a:defRPr>
      </a:lvl1pPr>
    </p:titleStyle>
    <p:bodyStyle>
      <a:lvl1pPr marL="360000" indent="-360000" algn="l" defTabSz="457200" rtl="0" eaLnBrk="1" latinLnBrk="0" hangingPunct="1">
        <a:spcBef>
          <a:spcPts val="600"/>
        </a:spcBef>
        <a:buSzPct val="100000"/>
        <a:buFontTx/>
        <a:buBlip>
          <a:blip r:embed="rId19"/>
        </a:buBlip>
        <a:defRPr sz="2400" b="0" i="0" kern="1200" baseline="0">
          <a:solidFill>
            <a:schemeClr val="tx1"/>
          </a:solidFill>
          <a:latin typeface="Akagi-Book"/>
          <a:ea typeface="+mn-ea"/>
          <a:cs typeface="Akagi-Book"/>
        </a:defRPr>
      </a:lvl1pPr>
      <a:lvl2pPr marL="360000" indent="-360000" algn="l" defTabSz="457200" rtl="0" eaLnBrk="1" latinLnBrk="0" hangingPunct="1">
        <a:spcBef>
          <a:spcPts val="600"/>
        </a:spcBef>
        <a:buSzPct val="100000"/>
        <a:buFontTx/>
        <a:buBlip>
          <a:blip r:embed="rId20"/>
        </a:buBlip>
        <a:defRPr sz="2400" b="0" i="0" kern="1200">
          <a:solidFill>
            <a:schemeClr val="tx1"/>
          </a:solidFill>
          <a:latin typeface="Akagi-Book"/>
          <a:ea typeface="+mn-ea"/>
          <a:cs typeface="Akagi-Book"/>
        </a:defRPr>
      </a:lvl2pPr>
      <a:lvl3pPr marL="360000" indent="-360000" algn="l" defTabSz="457200" rtl="0" eaLnBrk="1" latinLnBrk="0" hangingPunct="1">
        <a:spcBef>
          <a:spcPts val="600"/>
        </a:spcBef>
        <a:buSzPct val="100000"/>
        <a:buFontTx/>
        <a:buBlip>
          <a:blip r:embed="rId21"/>
        </a:buBlip>
        <a:defRPr sz="2400" b="0" i="0" kern="1200">
          <a:solidFill>
            <a:schemeClr val="tx1"/>
          </a:solidFill>
          <a:latin typeface="Akagi-Book"/>
          <a:ea typeface="+mn-ea"/>
          <a:cs typeface="Akagi-Book"/>
        </a:defRPr>
      </a:lvl3pPr>
      <a:lvl4pPr marL="360000" indent="-360000" algn="l" defTabSz="457200" rtl="0" eaLnBrk="1" latinLnBrk="0" hangingPunct="1">
        <a:spcBef>
          <a:spcPts val="600"/>
        </a:spcBef>
        <a:buSzPct val="100000"/>
        <a:buFontTx/>
        <a:buBlip>
          <a:blip r:embed="rId22"/>
        </a:buBlip>
        <a:defRPr sz="2400" b="0" i="0" kern="1200">
          <a:solidFill>
            <a:schemeClr val="tx1"/>
          </a:solidFill>
          <a:latin typeface="Akagi-Book"/>
          <a:ea typeface="+mn-ea"/>
          <a:cs typeface="Akagi-Book"/>
        </a:defRPr>
      </a:lvl4pPr>
      <a:lvl5pPr marL="360000" indent="-360000" algn="l" defTabSz="457200" rtl="0" eaLnBrk="1" latinLnBrk="0" hangingPunct="1">
        <a:spcBef>
          <a:spcPts val="600"/>
        </a:spcBef>
        <a:buSzPct val="100000"/>
        <a:buFontTx/>
        <a:buBlip>
          <a:blip r:embed="rId19"/>
        </a:buBlip>
        <a:defRPr sz="2400" b="0" i="0" kern="1200">
          <a:solidFill>
            <a:schemeClr val="tx1"/>
          </a:solidFill>
          <a:latin typeface="Akagi-Book"/>
          <a:ea typeface="+mn-ea"/>
          <a:cs typeface="Akagi-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1417638"/>
            <a:ext cx="7448550" cy="4708525"/>
          </a:xfrm>
        </p:spPr>
        <p:txBody>
          <a:bodyPr>
            <a:normAutofit/>
          </a:bodyPr>
          <a:lstStyle/>
          <a:p>
            <a:pPr marL="0" indent="0" algn="ctr">
              <a:buNone/>
            </a:pPr>
            <a:br>
              <a:rPr lang="sv-SE" sz="4400" dirty="0"/>
            </a:br>
            <a:r>
              <a:rPr lang="sv-SE" sz="4400" dirty="0"/>
              <a:t>Dataskyddsförordningen (GDPR) </a:t>
            </a:r>
          </a:p>
        </p:txBody>
      </p:sp>
    </p:spTree>
    <p:extLst>
      <p:ext uri="{BB962C8B-B14F-4D97-AF65-F5344CB8AC3E}">
        <p14:creationId xmlns:p14="http://schemas.microsoft.com/office/powerpoint/2010/main" val="63406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902970"/>
            <a:ext cx="8229600" cy="514668"/>
          </a:xfrm>
        </p:spPr>
        <p:txBody>
          <a:bodyPr>
            <a:noAutofit/>
          </a:bodyPr>
          <a:lstStyle/>
          <a:p>
            <a:pPr algn="ctr"/>
            <a:r>
              <a:rPr lang="sv-SE" sz="3800" dirty="0"/>
              <a:t>Ökat ansvar för personuppgiftsansvariga</a:t>
            </a:r>
          </a:p>
        </p:txBody>
      </p:sp>
      <p:sp>
        <p:nvSpPr>
          <p:cNvPr id="6" name="Platshållare för innehåll 5"/>
          <p:cNvSpPr>
            <a:spLocks noGrp="1"/>
          </p:cNvSpPr>
          <p:nvPr>
            <p:ph sz="half" idx="1"/>
          </p:nvPr>
        </p:nvSpPr>
        <p:spPr/>
        <p:txBody>
          <a:bodyPr>
            <a:normAutofit/>
          </a:bodyPr>
          <a:lstStyle/>
          <a:p>
            <a:pPr marL="0" indent="0">
              <a:buNone/>
            </a:pPr>
            <a:endParaRPr lang="da-DK" sz="3200" dirty="0"/>
          </a:p>
          <a:p>
            <a:pPr marL="0" indent="0">
              <a:buNone/>
            </a:pPr>
            <a:endParaRPr lang="sv-SE" dirty="0"/>
          </a:p>
        </p:txBody>
      </p:sp>
      <p:sp>
        <p:nvSpPr>
          <p:cNvPr id="4" name="Platshållare för innehåll 3"/>
          <p:cNvSpPr>
            <a:spLocks noGrp="1"/>
          </p:cNvSpPr>
          <p:nvPr>
            <p:ph sz="half" idx="2"/>
          </p:nvPr>
        </p:nvSpPr>
        <p:spPr>
          <a:xfrm>
            <a:off x="506730" y="2148840"/>
            <a:ext cx="8229600" cy="4263390"/>
          </a:xfrm>
        </p:spPr>
        <p:txBody>
          <a:bodyPr>
            <a:normAutofit/>
          </a:bodyPr>
          <a:lstStyle/>
          <a:p>
            <a:pPr marL="0" indent="0">
              <a:buNone/>
            </a:pPr>
            <a:endParaRPr lang="sv-SE" dirty="0"/>
          </a:p>
          <a:p>
            <a:r>
              <a:rPr lang="sv-SE" sz="2800" dirty="0"/>
              <a:t>Ansvarsskyldighet – kunna visa att vi gör rätt!</a:t>
            </a:r>
          </a:p>
          <a:p>
            <a:r>
              <a:rPr lang="sv-SE" sz="2800" dirty="0"/>
              <a:t>Ökat fokus på dokumentation</a:t>
            </a:r>
          </a:p>
          <a:p>
            <a:r>
              <a:rPr lang="sv-SE" sz="2800" dirty="0"/>
              <a:t>Krav på konsekvensbedömningar, exempelvis vid nya IT-system</a:t>
            </a:r>
          </a:p>
          <a:p>
            <a:r>
              <a:rPr lang="sv-SE" sz="2800" dirty="0"/>
              <a:t>Rutiner för anmälan av dataskyddsincidenter (inom 72 h)</a:t>
            </a:r>
            <a:br>
              <a:rPr lang="sv-SE" sz="2800" dirty="0"/>
            </a:br>
            <a:endParaRPr lang="sv-SE" sz="2800" dirty="0"/>
          </a:p>
          <a:p>
            <a:pPr marL="0" indent="0">
              <a:buNone/>
            </a:pPr>
            <a:r>
              <a:rPr lang="sv-SE" sz="2800" dirty="0"/>
              <a:t> </a:t>
            </a:r>
          </a:p>
        </p:txBody>
      </p:sp>
    </p:spTree>
    <p:extLst>
      <p:ext uri="{BB962C8B-B14F-4D97-AF65-F5344CB8AC3E}">
        <p14:creationId xmlns:p14="http://schemas.microsoft.com/office/powerpoint/2010/main" val="350138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3800" dirty="0"/>
              <a:t>Sanktioner</a:t>
            </a:r>
          </a:p>
        </p:txBody>
      </p:sp>
      <p:sp>
        <p:nvSpPr>
          <p:cNvPr id="4" name="Platshållare för innehåll 3"/>
          <p:cNvSpPr>
            <a:spLocks noGrp="1"/>
          </p:cNvSpPr>
          <p:nvPr>
            <p:ph sz="half" idx="2"/>
          </p:nvPr>
        </p:nvSpPr>
        <p:spPr>
          <a:xfrm>
            <a:off x="457200" y="1600200"/>
            <a:ext cx="8229600" cy="4525963"/>
          </a:xfrm>
        </p:spPr>
        <p:txBody>
          <a:bodyPr>
            <a:normAutofit fontScale="92500" lnSpcReduction="20000"/>
          </a:bodyPr>
          <a:lstStyle/>
          <a:p>
            <a:r>
              <a:rPr lang="sv-SE" sz="2600" dirty="0"/>
              <a:t>Administrativa sanktionsavgifter i syfte att stärka verkställigheten av förordningen, men också varning.</a:t>
            </a:r>
            <a:br>
              <a:rPr lang="sv-SE" sz="2600" dirty="0"/>
            </a:br>
            <a:endParaRPr lang="sv-SE" sz="2600" dirty="0"/>
          </a:p>
          <a:p>
            <a:r>
              <a:rPr lang="sv-SE" sz="2600" dirty="0"/>
              <a:t>Datainspektionen är tillsynsmyndighet, byter namn till Integritetsskyddsmyndigheten.</a:t>
            </a:r>
            <a:br>
              <a:rPr lang="sv-SE" sz="2600" dirty="0"/>
            </a:br>
            <a:endParaRPr lang="sv-SE" sz="2600" dirty="0"/>
          </a:p>
          <a:p>
            <a:r>
              <a:rPr lang="sv-SE" sz="2600" dirty="0"/>
              <a:t>Privata företag upp till 20 miljoner Euro, eller 4 % av global omsättning.</a:t>
            </a:r>
            <a:br>
              <a:rPr lang="sv-SE" sz="2600" dirty="0"/>
            </a:br>
            <a:endParaRPr lang="sv-SE" sz="2600" dirty="0"/>
          </a:p>
          <a:p>
            <a:r>
              <a:rPr lang="sv-SE" sz="2600" dirty="0"/>
              <a:t>Varje medlemsstat ska avgöra om detta gäller även för myndigheter. Regeringens förslag (feb 2018) är följande för svenska myndigheter.</a:t>
            </a:r>
          </a:p>
          <a:p>
            <a:pPr marL="0" indent="0">
              <a:buNone/>
            </a:pPr>
            <a:r>
              <a:rPr lang="sv-SE" sz="2600" dirty="0"/>
              <a:t>	- Mindre allvarliga överträdelser: högst 5 Mkr</a:t>
            </a:r>
            <a:br>
              <a:rPr lang="sv-SE" sz="2600" dirty="0"/>
            </a:br>
            <a:r>
              <a:rPr lang="sv-SE" sz="2600" dirty="0"/>
              <a:t>	- Allvarligare överträdelser: högst 10 Mkr </a:t>
            </a:r>
          </a:p>
          <a:p>
            <a:pPr marL="0" indent="0">
              <a:buNone/>
            </a:pPr>
            <a:endParaRPr lang="sv-SE" dirty="0"/>
          </a:p>
        </p:txBody>
      </p:sp>
    </p:spTree>
    <p:extLst>
      <p:ext uri="{BB962C8B-B14F-4D97-AF65-F5344CB8AC3E}">
        <p14:creationId xmlns:p14="http://schemas.microsoft.com/office/powerpoint/2010/main" val="101515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3800" dirty="0"/>
              <a:t>Dataskyddsombud</a:t>
            </a:r>
          </a:p>
        </p:txBody>
      </p:sp>
      <p:sp>
        <p:nvSpPr>
          <p:cNvPr id="4" name="Platshållare för innehåll 3"/>
          <p:cNvSpPr>
            <a:spLocks noGrp="1"/>
          </p:cNvSpPr>
          <p:nvPr>
            <p:ph sz="half" idx="2"/>
          </p:nvPr>
        </p:nvSpPr>
        <p:spPr>
          <a:xfrm>
            <a:off x="457200" y="1600200"/>
            <a:ext cx="8229600" cy="4525963"/>
          </a:xfrm>
        </p:spPr>
        <p:txBody>
          <a:bodyPr>
            <a:normAutofit lnSpcReduction="10000"/>
          </a:bodyPr>
          <a:lstStyle/>
          <a:p>
            <a:pPr>
              <a:spcAft>
                <a:spcPts val="1200"/>
              </a:spcAft>
            </a:pPr>
            <a:r>
              <a:rPr lang="sv-SE" sz="2600" dirty="0"/>
              <a:t>Utses av kommunstyrelse och nämnder.</a:t>
            </a:r>
          </a:p>
          <a:p>
            <a:pPr>
              <a:spcAft>
                <a:spcPts val="1200"/>
              </a:spcAft>
            </a:pPr>
            <a:r>
              <a:rPr lang="sv-SE" sz="2600" dirty="0"/>
              <a:t>Övervaka efterlevnad av regler, informera och ge råd. </a:t>
            </a:r>
          </a:p>
          <a:p>
            <a:pPr>
              <a:spcAft>
                <a:spcPts val="1200"/>
              </a:spcAft>
            </a:pPr>
            <a:r>
              <a:rPr lang="sv-SE" sz="2600" dirty="0"/>
              <a:t>Ska rapportera till högsta förvaltningsnivå.</a:t>
            </a:r>
          </a:p>
          <a:p>
            <a:pPr>
              <a:spcAft>
                <a:spcPts val="1200"/>
              </a:spcAft>
            </a:pPr>
            <a:r>
              <a:rPr lang="sv-SE" sz="2600" dirty="0"/>
              <a:t>Samarbeta med Datainspektionen (Integritetsskyddsmyndigheten). </a:t>
            </a:r>
          </a:p>
          <a:p>
            <a:pPr>
              <a:spcAft>
                <a:spcPts val="1200"/>
              </a:spcAft>
            </a:pPr>
            <a:r>
              <a:rPr lang="sv-SE" sz="2600" dirty="0"/>
              <a:t>Ska involveras tidigt i frågor om skydd av personuppgifter, ta hänsyn till risker och vara behjälplig vid konsekvensbeskrivningar.</a:t>
            </a:r>
          </a:p>
          <a:p>
            <a:pPr marL="0" indent="0">
              <a:buNone/>
            </a:pPr>
            <a:endParaRPr lang="sv-SE" dirty="0"/>
          </a:p>
        </p:txBody>
      </p:sp>
    </p:spTree>
    <p:extLst>
      <p:ext uri="{BB962C8B-B14F-4D97-AF65-F5344CB8AC3E}">
        <p14:creationId xmlns:p14="http://schemas.microsoft.com/office/powerpoint/2010/main" val="317556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00A607D-D86C-4E69-BE98-8054A31DE9C8}"/>
              </a:ext>
            </a:extLst>
          </p:cNvPr>
          <p:cNvSpPr>
            <a:spLocks noGrp="1"/>
          </p:cNvSpPr>
          <p:nvPr>
            <p:ph type="ctrTitle"/>
          </p:nvPr>
        </p:nvSpPr>
        <p:spPr/>
        <p:txBody>
          <a:bodyPr/>
          <a:lstStyle/>
          <a:p>
            <a:r>
              <a:rPr lang="sv-SE" dirty="0"/>
              <a:t>Metafor – Låna en bil</a:t>
            </a:r>
          </a:p>
        </p:txBody>
      </p:sp>
      <p:sp>
        <p:nvSpPr>
          <p:cNvPr id="5" name="Platshållare för innehåll 4">
            <a:extLst>
              <a:ext uri="{FF2B5EF4-FFF2-40B4-BE49-F238E27FC236}">
                <a16:creationId xmlns:a16="http://schemas.microsoft.com/office/drawing/2014/main" id="{4E7ABA3C-B768-411A-85CB-67FF45879896}"/>
              </a:ext>
            </a:extLst>
          </p:cNvPr>
          <p:cNvSpPr>
            <a:spLocks noGrp="1"/>
          </p:cNvSpPr>
          <p:nvPr>
            <p:ph idx="10"/>
          </p:nvPr>
        </p:nvSpPr>
        <p:spPr>
          <a:xfrm>
            <a:off x="532720" y="3265709"/>
            <a:ext cx="8306480" cy="2419299"/>
          </a:xfrm>
        </p:spPr>
        <p:txBody>
          <a:bodyPr>
            <a:normAutofit lnSpcReduction="10000"/>
          </a:bodyPr>
          <a:lstStyle/>
          <a:p>
            <a:r>
              <a:rPr lang="sv-SE" dirty="0"/>
              <a:t>fråga om du får låna den</a:t>
            </a:r>
            <a:br>
              <a:rPr lang="sv-SE" dirty="0"/>
            </a:br>
            <a:r>
              <a:rPr lang="sv-SE" i="1" dirty="0"/>
              <a:t>(samtycke, öppenhet)</a:t>
            </a:r>
          </a:p>
          <a:p>
            <a:r>
              <a:rPr lang="sv-SE" dirty="0"/>
              <a:t>vara tydlig med i vilket syfte du vill låna den </a:t>
            </a:r>
            <a:br>
              <a:rPr lang="sv-SE" dirty="0"/>
            </a:br>
            <a:r>
              <a:rPr lang="sv-SE" i="1" dirty="0"/>
              <a:t>(öppenhet, ändamålsbegränsning)</a:t>
            </a:r>
          </a:p>
          <a:p>
            <a:r>
              <a:rPr lang="sv-SE" dirty="0"/>
              <a:t>berätta hur länge du behöver låna den och lämna tillbaka den i tid</a:t>
            </a:r>
            <a:br>
              <a:rPr lang="sv-SE" dirty="0"/>
            </a:br>
            <a:r>
              <a:rPr lang="sv-SE" i="1" dirty="0"/>
              <a:t>(korrekthet, lagringsminimering)</a:t>
            </a:r>
          </a:p>
        </p:txBody>
      </p:sp>
      <p:sp>
        <p:nvSpPr>
          <p:cNvPr id="7" name="Rektangel 6">
            <a:extLst>
              <a:ext uri="{FF2B5EF4-FFF2-40B4-BE49-F238E27FC236}">
                <a16:creationId xmlns:a16="http://schemas.microsoft.com/office/drawing/2014/main" id="{1AA981D1-F822-40CA-8F5D-C40BAF5E3605}"/>
              </a:ext>
            </a:extLst>
          </p:cNvPr>
          <p:cNvSpPr/>
          <p:nvPr/>
        </p:nvSpPr>
        <p:spPr>
          <a:xfrm>
            <a:off x="532721" y="2290333"/>
            <a:ext cx="8389469" cy="738664"/>
          </a:xfrm>
          <a:prstGeom prst="rect">
            <a:avLst/>
          </a:prstGeom>
        </p:spPr>
        <p:txBody>
          <a:bodyPr wrap="square">
            <a:spAutoFit/>
          </a:bodyPr>
          <a:lstStyle/>
          <a:p>
            <a:r>
              <a:rPr lang="sv-SE" sz="2100" dirty="0">
                <a:latin typeface="Source Sans Pro Semibold" panose="020B0603030403020204" pitchFamily="34" charset="0"/>
              </a:rPr>
              <a:t>Tänk dig att du lånar någons bil. Många är nog överens om att det då är naturligt att:</a:t>
            </a:r>
          </a:p>
        </p:txBody>
      </p:sp>
    </p:spTree>
    <p:extLst>
      <p:ext uri="{BB962C8B-B14F-4D97-AF65-F5344CB8AC3E}">
        <p14:creationId xmlns:p14="http://schemas.microsoft.com/office/powerpoint/2010/main" val="286314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539E8-1844-4F78-9665-33DB79D0091B}"/>
              </a:ext>
            </a:extLst>
          </p:cNvPr>
          <p:cNvSpPr>
            <a:spLocks noGrp="1"/>
          </p:cNvSpPr>
          <p:nvPr>
            <p:ph type="ctrTitle"/>
          </p:nvPr>
        </p:nvSpPr>
        <p:spPr/>
        <p:txBody>
          <a:bodyPr/>
          <a:lstStyle/>
          <a:p>
            <a:r>
              <a:rPr lang="sv-SE" dirty="0"/>
              <a:t>Metafor – Låna en bil</a:t>
            </a:r>
          </a:p>
        </p:txBody>
      </p:sp>
      <p:sp>
        <p:nvSpPr>
          <p:cNvPr id="3" name="Platshållare för innehåll 2">
            <a:extLst>
              <a:ext uri="{FF2B5EF4-FFF2-40B4-BE49-F238E27FC236}">
                <a16:creationId xmlns:a16="http://schemas.microsoft.com/office/drawing/2014/main" id="{02D87B12-E10C-4E8D-A10A-00BFBC5D5D1F}"/>
              </a:ext>
            </a:extLst>
          </p:cNvPr>
          <p:cNvSpPr>
            <a:spLocks noGrp="1"/>
          </p:cNvSpPr>
          <p:nvPr>
            <p:ph idx="10"/>
          </p:nvPr>
        </p:nvSpPr>
        <p:spPr>
          <a:xfrm>
            <a:off x="532720" y="2668191"/>
            <a:ext cx="7765460" cy="3172992"/>
          </a:xfrm>
        </p:spPr>
        <p:txBody>
          <a:bodyPr>
            <a:normAutofit lnSpcReduction="10000"/>
          </a:bodyPr>
          <a:lstStyle/>
          <a:p>
            <a:r>
              <a:rPr lang="sv-SE" dirty="0"/>
              <a:t>inte använda den till annat syfte än det överenskomna </a:t>
            </a:r>
            <a:r>
              <a:rPr lang="sv-SE" i="1" dirty="0"/>
              <a:t>(uppgiftsminimering)</a:t>
            </a:r>
          </a:p>
          <a:p>
            <a:r>
              <a:rPr lang="sv-SE" dirty="0"/>
              <a:t>vara varsam, så att inte något oönskat (P-bot, fortkörning vid fartkamera, parkeringsskada, krock, etc.) händer under tiden du lånar den</a:t>
            </a:r>
            <a:br>
              <a:rPr lang="sv-SE" dirty="0"/>
            </a:br>
            <a:r>
              <a:rPr lang="sv-SE" i="1" dirty="0"/>
              <a:t>(laglighet, korrekthet, integritet)</a:t>
            </a:r>
          </a:p>
          <a:p>
            <a:r>
              <a:rPr lang="sv-SE" dirty="0"/>
              <a:t>om en olycka eller något annat oönskat ändå inträffar när du lånar den, berätta det så snart som möjligt </a:t>
            </a:r>
            <a:r>
              <a:rPr lang="sv-SE" i="1" dirty="0"/>
              <a:t>(anmälningsskyldighet)</a:t>
            </a:r>
          </a:p>
        </p:txBody>
      </p:sp>
    </p:spTree>
    <p:extLst>
      <p:ext uri="{BB962C8B-B14F-4D97-AF65-F5344CB8AC3E}">
        <p14:creationId xmlns:p14="http://schemas.microsoft.com/office/powerpoint/2010/main" val="149524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02AA66-C1E3-4D5D-B3CE-B1415203C1BA}"/>
              </a:ext>
            </a:extLst>
          </p:cNvPr>
          <p:cNvSpPr>
            <a:spLocks noGrp="1"/>
          </p:cNvSpPr>
          <p:nvPr>
            <p:ph type="ctrTitle"/>
          </p:nvPr>
        </p:nvSpPr>
        <p:spPr/>
        <p:txBody>
          <a:bodyPr/>
          <a:lstStyle/>
          <a:p>
            <a:r>
              <a:rPr lang="sv-SE" dirty="0"/>
              <a:t>Metafor – Låna en bil</a:t>
            </a:r>
          </a:p>
        </p:txBody>
      </p:sp>
      <p:sp>
        <p:nvSpPr>
          <p:cNvPr id="3" name="Platshållare för innehåll 2">
            <a:extLst>
              <a:ext uri="{FF2B5EF4-FFF2-40B4-BE49-F238E27FC236}">
                <a16:creationId xmlns:a16="http://schemas.microsoft.com/office/drawing/2014/main" id="{D52BA9A1-46FE-4F23-812C-A690C5E44075}"/>
              </a:ext>
            </a:extLst>
          </p:cNvPr>
          <p:cNvSpPr>
            <a:spLocks noGrp="1"/>
          </p:cNvSpPr>
          <p:nvPr>
            <p:ph idx="10"/>
          </p:nvPr>
        </p:nvSpPr>
        <p:spPr>
          <a:xfrm>
            <a:off x="532721" y="2668191"/>
            <a:ext cx="7879759" cy="3125461"/>
          </a:xfrm>
        </p:spPr>
        <p:txBody>
          <a:bodyPr>
            <a:normAutofit/>
          </a:bodyPr>
          <a:lstStyle/>
          <a:p>
            <a:r>
              <a:rPr lang="sv-SE" dirty="0"/>
              <a:t>åtgärda konsekvenserna av oönskade händelser (t.ex. betala p-böter, fortkörningsböter, reparations- eller andra oväntade kostnader) som uppstår i samband med lånet</a:t>
            </a:r>
            <a:br>
              <a:rPr lang="sv-SE" dirty="0"/>
            </a:br>
            <a:r>
              <a:rPr lang="sv-SE" i="1" dirty="0"/>
              <a:t>(rätt till rättelse)</a:t>
            </a:r>
          </a:p>
          <a:p>
            <a:r>
              <a:rPr lang="sv-SE" dirty="0"/>
              <a:t>lämna tillbaka den omedelbart om ägaren önskar det och inte behålla någon nyckel</a:t>
            </a:r>
            <a:br>
              <a:rPr lang="sv-SE" dirty="0"/>
            </a:br>
            <a:r>
              <a:rPr lang="sv-SE" i="1" dirty="0"/>
              <a:t>(rätt till radering, lagringsminimering)</a:t>
            </a:r>
          </a:p>
          <a:p>
            <a:endParaRPr lang="sv-SE" dirty="0"/>
          </a:p>
        </p:txBody>
      </p:sp>
    </p:spTree>
    <p:extLst>
      <p:ext uri="{BB962C8B-B14F-4D97-AF65-F5344CB8AC3E}">
        <p14:creationId xmlns:p14="http://schemas.microsoft.com/office/powerpoint/2010/main" val="248104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3800" dirty="0"/>
              <a:t>Förordningen i korthet</a:t>
            </a:r>
          </a:p>
        </p:txBody>
      </p:sp>
      <p:sp>
        <p:nvSpPr>
          <p:cNvPr id="3" name="Platshållare för innehåll 2"/>
          <p:cNvSpPr>
            <a:spLocks noGrp="1"/>
          </p:cNvSpPr>
          <p:nvPr>
            <p:ph idx="1"/>
          </p:nvPr>
        </p:nvSpPr>
        <p:spPr>
          <a:xfrm>
            <a:off x="457200" y="1565030"/>
            <a:ext cx="8229600" cy="5991469"/>
          </a:xfrm>
        </p:spPr>
        <p:txBody>
          <a:bodyPr>
            <a:normAutofit fontScale="85000" lnSpcReduction="20000"/>
          </a:bodyPr>
          <a:lstStyle/>
          <a:p>
            <a:pPr lvl="4"/>
            <a:r>
              <a:rPr lang="sv-SE" sz="3100" dirty="0"/>
              <a:t>EU-förordning med samma principer som tidigare svensk personuppgiftslag (</a:t>
            </a:r>
            <a:r>
              <a:rPr lang="sv-SE" sz="3100" dirty="0" err="1"/>
              <a:t>PuL</a:t>
            </a:r>
            <a:r>
              <a:rPr lang="sv-SE" sz="3100" dirty="0"/>
              <a:t>) men med skärpta krav och en del nyheter.</a:t>
            </a:r>
            <a:br>
              <a:rPr lang="sv-SE" sz="3100" dirty="0"/>
            </a:br>
            <a:endParaRPr lang="sv-SE" sz="3100" dirty="0"/>
          </a:p>
          <a:p>
            <a:pPr lvl="4"/>
            <a:r>
              <a:rPr lang="sv-SE" sz="3100" dirty="0"/>
              <a:t>Brett tillämpningsområde: alla Europeiska företag, myndigheter, kommuner, organisationer etc.</a:t>
            </a:r>
            <a:br>
              <a:rPr lang="sv-SE" sz="3100" dirty="0"/>
            </a:br>
            <a:endParaRPr lang="sv-SE" sz="3100" dirty="0"/>
          </a:p>
          <a:p>
            <a:pPr lvl="4"/>
            <a:r>
              <a:rPr lang="sv-SE" sz="3100" dirty="0"/>
              <a:t>Gäller alla – men undantag för behandling av privatpersoner av rent privat karaktär. </a:t>
            </a:r>
            <a:br>
              <a:rPr lang="sv-SE" sz="3100" dirty="0"/>
            </a:br>
            <a:endParaRPr lang="sv-SE" sz="3100" dirty="0"/>
          </a:p>
          <a:p>
            <a:pPr lvl="4"/>
            <a:r>
              <a:rPr lang="sv-SE" sz="3100" dirty="0"/>
              <a:t>Vissa möjligheter till avvikelser i nationell lag – kompletteringslag kommer i form av svensk dataskyddslag. Utredning pågår också inom vissa verksamhetsområden.</a:t>
            </a:r>
            <a:br>
              <a:rPr lang="sv-SE" sz="3100" dirty="0"/>
            </a:br>
            <a:endParaRPr lang="sv-SE" sz="3100" dirty="0"/>
          </a:p>
          <a:p>
            <a:pPr marL="0" lvl="4" indent="0">
              <a:buNone/>
            </a:pPr>
            <a:br>
              <a:rPr lang="sv-SE" sz="3100" dirty="0"/>
            </a:br>
            <a:r>
              <a:rPr lang="sv-SE" sz="3100" dirty="0"/>
              <a:t>  </a:t>
            </a:r>
          </a:p>
          <a:p>
            <a:pPr marL="0" indent="0">
              <a:buNone/>
            </a:pPr>
            <a:endParaRPr lang="sv-SE" dirty="0"/>
          </a:p>
        </p:txBody>
      </p:sp>
    </p:spTree>
    <p:extLst>
      <p:ext uri="{BB962C8B-B14F-4D97-AF65-F5344CB8AC3E}">
        <p14:creationId xmlns:p14="http://schemas.microsoft.com/office/powerpoint/2010/main" val="360443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a:xfrm>
            <a:off x="339967" y="2503170"/>
            <a:ext cx="3744416" cy="4171949"/>
          </a:xfrm>
        </p:spPr>
        <p:txBody>
          <a:bodyPr>
            <a:normAutofit fontScale="92500"/>
          </a:bodyPr>
          <a:lstStyle/>
          <a:p>
            <a:r>
              <a:rPr lang="sv-SE" sz="2200" b="1" i="1" dirty="0"/>
              <a:t>Personuppgift</a:t>
            </a:r>
            <a:r>
              <a:rPr lang="sv-SE" sz="2200" dirty="0"/>
              <a:t> – varje uppgift varigenom en fysisk levande person </a:t>
            </a:r>
            <a:r>
              <a:rPr lang="sv-SE" sz="2200" i="1" dirty="0"/>
              <a:t>direkt eller indirekt </a:t>
            </a:r>
            <a:r>
              <a:rPr lang="sv-SE" sz="2200" dirty="0"/>
              <a:t>kan identifieras</a:t>
            </a:r>
          </a:p>
          <a:p>
            <a:r>
              <a:rPr lang="sv-SE" sz="2200" dirty="0"/>
              <a:t>Är detta en personuppgift?</a:t>
            </a:r>
          </a:p>
          <a:p>
            <a:pPr lvl="1"/>
            <a:r>
              <a:rPr lang="sv-SE" sz="2200" dirty="0"/>
              <a:t>Kalle.kula@mittkoping.se</a:t>
            </a:r>
          </a:p>
          <a:p>
            <a:pPr lvl="1"/>
            <a:r>
              <a:rPr lang="sv-SE" sz="2200" dirty="0"/>
              <a:t>83.248.106.125 (en IP-adress)</a:t>
            </a:r>
          </a:p>
          <a:p>
            <a:pPr lvl="1"/>
            <a:r>
              <a:rPr lang="sv-SE" sz="2200" dirty="0"/>
              <a:t>En adressuppgift</a:t>
            </a:r>
          </a:p>
          <a:p>
            <a:pPr lvl="1"/>
            <a:r>
              <a:rPr lang="sv-SE" sz="2200" dirty="0"/>
              <a:t>Ett bilregistreringsnummer eller bostadsadress</a:t>
            </a:r>
          </a:p>
          <a:p>
            <a:pPr lvl="1"/>
            <a:r>
              <a:rPr lang="sv-SE" sz="2200" dirty="0"/>
              <a:t>En bild</a:t>
            </a:r>
          </a:p>
          <a:p>
            <a:pPr marL="0" indent="0">
              <a:buNone/>
            </a:pPr>
            <a:endParaRPr lang="sv-SE" dirty="0"/>
          </a:p>
        </p:txBody>
      </p:sp>
      <p:pic>
        <p:nvPicPr>
          <p:cNvPr id="7" name="Platshållare för bild 6"/>
          <p:cNvPicPr>
            <a:picLocks noGrp="1" noChangeAspect="1"/>
          </p:cNvPicPr>
          <p:nvPr>
            <p:ph type="pic" sz="quarter" idx="13"/>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19" t="-211" r="28075" b="211"/>
          <a:stretch/>
        </p:blipFill>
        <p:spPr>
          <a:xfrm>
            <a:off x="4560884" y="1290161"/>
            <a:ext cx="4114800" cy="4277678"/>
          </a:xfrm>
        </p:spPr>
      </p:pic>
      <p:sp>
        <p:nvSpPr>
          <p:cNvPr id="4" name="Rubrik 3"/>
          <p:cNvSpPr>
            <a:spLocks noGrp="1"/>
          </p:cNvSpPr>
          <p:nvPr>
            <p:ph type="title"/>
          </p:nvPr>
        </p:nvSpPr>
        <p:spPr>
          <a:xfrm>
            <a:off x="339967" y="1290161"/>
            <a:ext cx="3999569" cy="891853"/>
          </a:xfrm>
        </p:spPr>
        <p:txBody>
          <a:bodyPr>
            <a:normAutofit fontScale="90000"/>
          </a:bodyPr>
          <a:lstStyle/>
          <a:p>
            <a:r>
              <a:rPr lang="sv-SE" dirty="0"/>
              <a:t>Vad är en personuppgift?</a:t>
            </a:r>
          </a:p>
        </p:txBody>
      </p:sp>
    </p:spTree>
    <p:extLst>
      <p:ext uri="{BB962C8B-B14F-4D97-AF65-F5344CB8AC3E}">
        <p14:creationId xmlns:p14="http://schemas.microsoft.com/office/powerpoint/2010/main" val="385146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a:xfrm>
            <a:off x="359269" y="2777490"/>
            <a:ext cx="3744416" cy="3817620"/>
          </a:xfrm>
        </p:spPr>
        <p:txBody>
          <a:bodyPr>
            <a:normAutofit fontScale="92500" lnSpcReduction="10000"/>
          </a:bodyPr>
          <a:lstStyle/>
          <a:p>
            <a:r>
              <a:rPr lang="sv-SE" sz="2200" dirty="0">
                <a:latin typeface="Arial" panose="020B0604020202020204" pitchFamily="34" charset="0"/>
                <a:cs typeface="Arial" panose="020B0604020202020204" pitchFamily="34" charset="0"/>
              </a:rPr>
              <a:t>Definitionen av behandling är vid och omfattar </a:t>
            </a:r>
            <a:r>
              <a:rPr lang="sv-SE" sz="2200" b="1" dirty="0">
                <a:latin typeface="Arial" panose="020B0604020202020204" pitchFamily="34" charset="0"/>
                <a:cs typeface="Arial" panose="020B0604020202020204" pitchFamily="34" charset="0"/>
              </a:rPr>
              <a:t>alla åtgärder </a:t>
            </a:r>
            <a:r>
              <a:rPr lang="sv-SE" sz="2200" dirty="0">
                <a:latin typeface="Arial" panose="020B0604020202020204" pitchFamily="34" charset="0"/>
                <a:cs typeface="Arial" panose="020B0604020202020204" pitchFamily="34" charset="0"/>
              </a:rPr>
              <a:t>som vidtas i fråga om personuppgifter</a:t>
            </a:r>
            <a:endParaRPr lang="sv-SE" sz="2200" i="1" dirty="0">
              <a:latin typeface="Arial" panose="020B0604020202020204" pitchFamily="34" charset="0"/>
              <a:cs typeface="Arial" panose="020B0604020202020204" pitchFamily="34" charset="0"/>
            </a:endParaRPr>
          </a:p>
          <a:p>
            <a:r>
              <a:rPr lang="sv-SE" sz="2200" dirty="0">
                <a:latin typeface="Arial" panose="020B0604020202020204" pitchFamily="34" charset="0"/>
                <a:cs typeface="Arial" panose="020B0604020202020204" pitchFamily="34" charset="0"/>
              </a:rPr>
              <a:t>Exempel</a:t>
            </a:r>
          </a:p>
          <a:p>
            <a:pPr lvl="1"/>
            <a:r>
              <a:rPr lang="sv-SE" sz="2200" dirty="0">
                <a:latin typeface="Arial" panose="020B0604020202020204" pitchFamily="34" charset="0"/>
                <a:cs typeface="Arial" panose="020B0604020202020204" pitchFamily="34" charset="0"/>
              </a:rPr>
              <a:t>Insamling</a:t>
            </a:r>
          </a:p>
          <a:p>
            <a:pPr lvl="1"/>
            <a:r>
              <a:rPr lang="sv-SE" sz="2200" dirty="0">
                <a:latin typeface="Arial" panose="020B0604020202020204" pitchFamily="34" charset="0"/>
                <a:cs typeface="Arial" panose="020B0604020202020204" pitchFamily="34" charset="0"/>
              </a:rPr>
              <a:t>Registrering</a:t>
            </a:r>
          </a:p>
          <a:p>
            <a:pPr lvl="1"/>
            <a:r>
              <a:rPr lang="sv-SE" sz="2200" dirty="0">
                <a:latin typeface="Arial" panose="020B0604020202020204" pitchFamily="34" charset="0"/>
                <a:cs typeface="Arial" panose="020B0604020202020204" pitchFamily="34" charset="0"/>
              </a:rPr>
              <a:t>Lagring</a:t>
            </a:r>
          </a:p>
          <a:p>
            <a:pPr lvl="1"/>
            <a:r>
              <a:rPr lang="sv-SE" sz="2200" dirty="0">
                <a:latin typeface="Arial" panose="020B0604020202020204" pitchFamily="34" charset="0"/>
                <a:cs typeface="Arial" panose="020B0604020202020204" pitchFamily="34" charset="0"/>
              </a:rPr>
              <a:t>Spridning</a:t>
            </a:r>
          </a:p>
          <a:p>
            <a:pPr lvl="1"/>
            <a:r>
              <a:rPr lang="sv-SE" sz="2200" dirty="0">
                <a:latin typeface="Arial" panose="020B0604020202020204" pitchFamily="34" charset="0"/>
                <a:cs typeface="Arial" panose="020B0604020202020204" pitchFamily="34" charset="0"/>
              </a:rPr>
              <a:t>Samkörning</a:t>
            </a:r>
          </a:p>
          <a:p>
            <a:pPr lvl="1"/>
            <a:r>
              <a:rPr lang="sv-SE" sz="2200" dirty="0">
                <a:latin typeface="Arial" panose="020B0604020202020204" pitchFamily="34" charset="0"/>
                <a:cs typeface="Arial" panose="020B0604020202020204" pitchFamily="34" charset="0"/>
              </a:rPr>
              <a:t>Läsa/ta del av</a:t>
            </a:r>
          </a:p>
          <a:p>
            <a:pPr marL="0" indent="0">
              <a:buNone/>
            </a:pPr>
            <a:endParaRPr lang="sv-SE" dirty="0"/>
          </a:p>
          <a:p>
            <a:pPr marL="0" indent="0">
              <a:buNone/>
            </a:pPr>
            <a:endParaRPr lang="sv-SE" dirty="0"/>
          </a:p>
          <a:p>
            <a:pPr marL="0" indent="0">
              <a:buNone/>
            </a:pPr>
            <a:endParaRPr lang="sv-SE" dirty="0"/>
          </a:p>
        </p:txBody>
      </p:sp>
      <p:pic>
        <p:nvPicPr>
          <p:cNvPr id="6" name="Platshållare för bild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358" r="14358"/>
          <a:stretch>
            <a:fillRect/>
          </a:stretch>
        </p:blipFill>
        <p:spPr>
          <a:xfrm>
            <a:off x="4211963" y="1323023"/>
            <a:ext cx="4572000" cy="4277678"/>
          </a:xfrm>
        </p:spPr>
      </p:pic>
      <p:sp>
        <p:nvSpPr>
          <p:cNvPr id="4" name="Rubrik 3"/>
          <p:cNvSpPr>
            <a:spLocks noGrp="1"/>
          </p:cNvSpPr>
          <p:nvPr>
            <p:ph type="title"/>
          </p:nvPr>
        </p:nvSpPr>
        <p:spPr>
          <a:xfrm>
            <a:off x="360038" y="1323022"/>
            <a:ext cx="3743647" cy="962921"/>
          </a:xfrm>
        </p:spPr>
        <p:txBody>
          <a:bodyPr>
            <a:normAutofit fontScale="90000"/>
          </a:bodyPr>
          <a:lstStyle/>
          <a:p>
            <a:r>
              <a:rPr lang="sv-SE" dirty="0"/>
              <a:t>Vad är en behandling?</a:t>
            </a:r>
          </a:p>
        </p:txBody>
      </p:sp>
    </p:spTree>
    <p:extLst>
      <p:ext uri="{BB962C8B-B14F-4D97-AF65-F5344CB8AC3E}">
        <p14:creationId xmlns:p14="http://schemas.microsoft.com/office/powerpoint/2010/main" val="128924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a:xfrm>
            <a:off x="467544" y="2868930"/>
            <a:ext cx="5041716" cy="3455672"/>
          </a:xfrm>
        </p:spPr>
        <p:txBody>
          <a:bodyPr>
            <a:noAutofit/>
          </a:bodyPr>
          <a:lstStyle/>
          <a:p>
            <a:pPr marL="0" indent="0">
              <a:buNone/>
            </a:pPr>
            <a:r>
              <a:rPr lang="sv-SE" sz="2400" dirty="0">
                <a:latin typeface="Arial" panose="020B0604020202020204" pitchFamily="34" charset="0"/>
                <a:cs typeface="Arial" panose="020B0604020202020204" pitchFamily="34" charset="0"/>
              </a:rPr>
              <a:t>I en kommun är kommunstyrelsen och de kommunala nämnderna personuppgiftsansvariga för sina egna behandlingar.</a:t>
            </a:r>
          </a:p>
          <a:p>
            <a:pPr marL="0" indent="0">
              <a:buNone/>
            </a:pPr>
            <a:r>
              <a:rPr lang="sv-SE" sz="2400" dirty="0">
                <a:latin typeface="Arial" panose="020B0604020202020204" pitchFamily="34" charset="0"/>
                <a:cs typeface="Arial" panose="020B0604020202020204" pitchFamily="34" charset="0"/>
              </a:rPr>
              <a:t>Ansvarar självständigt för att lagen uppfylls.</a:t>
            </a:r>
          </a:p>
        </p:txBody>
      </p:sp>
      <p:pic>
        <p:nvPicPr>
          <p:cNvPr id="11" name="Picture Placeholder 10"/>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7904" r="17904"/>
          <a:stretch>
            <a:fillRect/>
          </a:stretch>
        </p:blipFill>
        <p:spPr>
          <a:xfrm>
            <a:off x="5340788" y="1565909"/>
            <a:ext cx="3443224" cy="4058603"/>
          </a:xfrm>
        </p:spPr>
      </p:pic>
      <p:sp>
        <p:nvSpPr>
          <p:cNvPr id="7" name="Rubrik 6"/>
          <p:cNvSpPr>
            <a:spLocks noGrp="1"/>
          </p:cNvSpPr>
          <p:nvPr>
            <p:ph type="title"/>
          </p:nvPr>
        </p:nvSpPr>
        <p:spPr>
          <a:xfrm>
            <a:off x="467545" y="1108710"/>
            <a:ext cx="4007246" cy="1153505"/>
          </a:xfrm>
        </p:spPr>
        <p:txBody>
          <a:bodyPr>
            <a:normAutofit fontScale="90000"/>
          </a:bodyPr>
          <a:lstStyle/>
          <a:p>
            <a:r>
              <a:rPr lang="sv-SE" dirty="0"/>
              <a:t>Vem är personuppgifts-</a:t>
            </a:r>
            <a:br>
              <a:rPr lang="sv-SE" dirty="0"/>
            </a:br>
            <a:r>
              <a:rPr lang="sv-SE" dirty="0"/>
              <a:t>ansvarig?</a:t>
            </a:r>
          </a:p>
        </p:txBody>
      </p:sp>
    </p:spTree>
    <p:extLst>
      <p:ext uri="{BB962C8B-B14F-4D97-AF65-F5344CB8AC3E}">
        <p14:creationId xmlns:p14="http://schemas.microsoft.com/office/powerpoint/2010/main" val="148726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pPr algn="ctr"/>
            <a:r>
              <a:rPr lang="sv-SE" sz="3800" dirty="0"/>
              <a:t>Grundläggande principer</a:t>
            </a:r>
          </a:p>
        </p:txBody>
      </p:sp>
      <p:sp>
        <p:nvSpPr>
          <p:cNvPr id="6" name="Platshållare för innehåll 5"/>
          <p:cNvSpPr>
            <a:spLocks noGrp="1"/>
          </p:cNvSpPr>
          <p:nvPr>
            <p:ph sz="half" idx="1"/>
          </p:nvPr>
        </p:nvSpPr>
        <p:spPr/>
        <p:txBody>
          <a:bodyPr>
            <a:normAutofit fontScale="85000" lnSpcReduction="10000"/>
          </a:bodyPr>
          <a:lstStyle/>
          <a:p>
            <a:pPr marL="0" indent="0">
              <a:buNone/>
            </a:pPr>
            <a:endParaRPr lang="da-DK" sz="3200" dirty="0"/>
          </a:p>
          <a:p>
            <a:pPr marL="0" indent="0">
              <a:buNone/>
            </a:pPr>
            <a:endParaRPr lang="sv-SE" dirty="0"/>
          </a:p>
        </p:txBody>
      </p:sp>
      <p:sp>
        <p:nvSpPr>
          <p:cNvPr id="4" name="Platshållare för innehåll 3"/>
          <p:cNvSpPr>
            <a:spLocks noGrp="1"/>
          </p:cNvSpPr>
          <p:nvPr>
            <p:ph sz="half" idx="2"/>
          </p:nvPr>
        </p:nvSpPr>
        <p:spPr>
          <a:xfrm>
            <a:off x="457200" y="1280160"/>
            <a:ext cx="8229600" cy="5360670"/>
          </a:xfrm>
        </p:spPr>
        <p:txBody>
          <a:bodyPr>
            <a:normAutofit fontScale="85000" lnSpcReduction="10000"/>
          </a:bodyPr>
          <a:lstStyle/>
          <a:p>
            <a:pPr marL="0" indent="0">
              <a:buNone/>
            </a:pPr>
            <a:endParaRPr lang="sv-SE" dirty="0"/>
          </a:p>
          <a:p>
            <a:r>
              <a:rPr lang="sv-SE" sz="2800" dirty="0"/>
              <a:t>Inte samla in mer personuppgifter än vad som krävs för behandling, enligt ändamål som anges i lagstiftningen</a:t>
            </a:r>
            <a:br>
              <a:rPr lang="sv-SE" sz="2800" dirty="0"/>
            </a:br>
            <a:endParaRPr lang="sv-SE" sz="2800" dirty="0"/>
          </a:p>
          <a:p>
            <a:r>
              <a:rPr lang="sv-SE" sz="2800" dirty="0"/>
              <a:t>Inte använda till annat än ursprungliga syftet</a:t>
            </a:r>
            <a:br>
              <a:rPr lang="sv-SE" sz="2800" dirty="0"/>
            </a:br>
            <a:endParaRPr lang="sv-SE" sz="2800" dirty="0"/>
          </a:p>
          <a:p>
            <a:r>
              <a:rPr lang="sv-SE" sz="2800" dirty="0"/>
              <a:t>Inte ha kvar längre än vad som krävs – rensa!</a:t>
            </a:r>
          </a:p>
          <a:p>
            <a:endParaRPr lang="sv-SE" sz="2800" dirty="0"/>
          </a:p>
          <a:p>
            <a:r>
              <a:rPr lang="sv-SE" sz="2800" dirty="0"/>
              <a:t>Uppgifterna ska vara korrekta – annars raderas</a:t>
            </a:r>
            <a:br>
              <a:rPr lang="sv-SE" sz="2800" dirty="0"/>
            </a:br>
            <a:endParaRPr lang="sv-SE" sz="2800" dirty="0"/>
          </a:p>
          <a:p>
            <a:r>
              <a:rPr lang="sv-SE" sz="2800" dirty="0"/>
              <a:t>Krav på lämplig säkerhet (skydd mot obehörig åtkomst, skydd mot förlust/skada genom olyckshändelse)</a:t>
            </a:r>
            <a:br>
              <a:rPr lang="sv-SE" sz="2800" dirty="0"/>
            </a:br>
            <a:br>
              <a:rPr lang="sv-SE" sz="2800" dirty="0"/>
            </a:br>
            <a:r>
              <a:rPr lang="sv-SE" sz="2800" dirty="0"/>
              <a:t> </a:t>
            </a:r>
          </a:p>
        </p:txBody>
      </p:sp>
    </p:spTree>
    <p:extLst>
      <p:ext uri="{BB962C8B-B14F-4D97-AF65-F5344CB8AC3E}">
        <p14:creationId xmlns:p14="http://schemas.microsoft.com/office/powerpoint/2010/main" val="245061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66775" y="2846070"/>
            <a:ext cx="3744416" cy="3737612"/>
          </a:xfrm>
        </p:spPr>
        <p:txBody>
          <a:bodyPr>
            <a:normAutofit/>
          </a:bodyPr>
          <a:lstStyle/>
          <a:p>
            <a:pPr marL="257175" lvl="1" indent="-257175">
              <a:spcBef>
                <a:spcPts val="360"/>
              </a:spcBef>
              <a:spcAft>
                <a:spcPts val="360"/>
              </a:spcAft>
              <a:buFont typeface="Arial" panose="020B0604020202020204" pitchFamily="34" charset="0"/>
              <a:buChar char="•"/>
              <a:tabLst>
                <a:tab pos="255960" algn="l"/>
              </a:tabLst>
            </a:pPr>
            <a:r>
              <a:rPr lang="sv-SE" sz="2000" dirty="0">
                <a:latin typeface="Arial" panose="020B0604020202020204" pitchFamily="34" charset="0"/>
                <a:cs typeface="Arial" panose="020B0604020202020204" pitchFamily="34" charset="0"/>
              </a:rPr>
              <a:t>Nödvändigt för att ett </a:t>
            </a:r>
            <a:r>
              <a:rPr lang="sv-SE" sz="2000" b="1" i="1" dirty="0">
                <a:latin typeface="Arial" panose="020B0604020202020204" pitchFamily="34" charset="0"/>
                <a:cs typeface="Arial" panose="020B0604020202020204" pitchFamily="34" charset="0"/>
              </a:rPr>
              <a:t>avtal </a:t>
            </a:r>
            <a:r>
              <a:rPr lang="sv-SE" sz="2000" dirty="0">
                <a:latin typeface="Arial" panose="020B0604020202020204" pitchFamily="34" charset="0"/>
                <a:cs typeface="Arial" panose="020B0604020202020204" pitchFamily="34" charset="0"/>
              </a:rPr>
              <a:t>med den registrerade ska kunna fullgöras</a:t>
            </a:r>
          </a:p>
          <a:p>
            <a:pPr marL="257175" lvl="1" indent="-257175">
              <a:spcBef>
                <a:spcPts val="360"/>
              </a:spcBef>
              <a:spcAft>
                <a:spcPts val="360"/>
              </a:spcAft>
              <a:buFont typeface="Arial" panose="020B0604020202020204" pitchFamily="34" charset="0"/>
              <a:buChar char="•"/>
              <a:tabLst>
                <a:tab pos="255960" algn="l"/>
              </a:tabLst>
            </a:pPr>
            <a:r>
              <a:rPr lang="sv-SE" sz="2000" dirty="0">
                <a:latin typeface="Arial" panose="020B0604020202020204" pitchFamily="34" charset="0"/>
                <a:cs typeface="Arial" panose="020B0604020202020204" pitchFamily="34" charset="0"/>
              </a:rPr>
              <a:t>Nödvändigt för att </a:t>
            </a:r>
            <a:r>
              <a:rPr lang="sv-SE" sz="2000" b="1" i="1" dirty="0">
                <a:latin typeface="Arial" panose="020B0604020202020204" pitchFamily="34" charset="0"/>
                <a:cs typeface="Arial" panose="020B0604020202020204" pitchFamily="34" charset="0"/>
              </a:rPr>
              <a:t>fullgöra en rättslig skyldighet</a:t>
            </a:r>
          </a:p>
          <a:p>
            <a:pPr marL="257175" lvl="1" indent="-257175">
              <a:spcBef>
                <a:spcPts val="360"/>
              </a:spcBef>
              <a:spcAft>
                <a:spcPts val="360"/>
              </a:spcAft>
              <a:buFont typeface="Arial" panose="020B0604020202020204" pitchFamily="34" charset="0"/>
              <a:buChar char="•"/>
              <a:tabLst>
                <a:tab pos="255960" algn="l"/>
              </a:tabLst>
            </a:pPr>
            <a:r>
              <a:rPr lang="sv-SE" sz="2000" b="1" i="1" dirty="0">
                <a:latin typeface="Arial" panose="020B0604020202020204" pitchFamily="34" charset="0"/>
                <a:cs typeface="Arial" panose="020B0604020202020204" pitchFamily="34" charset="0"/>
              </a:rPr>
              <a:t>Myndighetsutövning</a:t>
            </a:r>
          </a:p>
          <a:p>
            <a:pPr marL="257175" lvl="1" indent="-257175">
              <a:spcBef>
                <a:spcPts val="360"/>
              </a:spcBef>
              <a:spcAft>
                <a:spcPts val="360"/>
              </a:spcAft>
              <a:buFont typeface="Arial" panose="020B0604020202020204" pitchFamily="34" charset="0"/>
              <a:buChar char="•"/>
              <a:tabLst>
                <a:tab pos="255960" algn="l"/>
              </a:tabLst>
            </a:pPr>
            <a:r>
              <a:rPr lang="sv-SE" sz="2000" dirty="0">
                <a:latin typeface="Arial" panose="020B0604020202020204" pitchFamily="34" charset="0"/>
                <a:cs typeface="Arial" panose="020B0604020202020204" pitchFamily="34" charset="0"/>
              </a:rPr>
              <a:t>En arbetsuppgift av </a:t>
            </a:r>
            <a:r>
              <a:rPr lang="sv-SE" sz="2000" b="1" i="1" dirty="0">
                <a:latin typeface="Arial" panose="020B0604020202020204" pitchFamily="34" charset="0"/>
                <a:cs typeface="Arial" panose="020B0604020202020204" pitchFamily="34" charset="0"/>
              </a:rPr>
              <a:t>allmänt intresse </a:t>
            </a:r>
            <a:r>
              <a:rPr lang="sv-SE" sz="2000" dirty="0">
                <a:latin typeface="Arial" panose="020B0604020202020204" pitchFamily="34" charset="0"/>
                <a:cs typeface="Arial" panose="020B0604020202020204" pitchFamily="34" charset="0"/>
              </a:rPr>
              <a:t>ska kunna utföras</a:t>
            </a:r>
          </a:p>
          <a:p>
            <a:pPr marL="257175" lvl="1" indent="-257175">
              <a:spcBef>
                <a:spcPts val="360"/>
              </a:spcBef>
              <a:spcAft>
                <a:spcPts val="360"/>
              </a:spcAft>
              <a:buFont typeface="Arial" panose="020B0604020202020204" pitchFamily="34" charset="0"/>
              <a:buChar char="•"/>
              <a:tabLst>
                <a:tab pos="255960" algn="l"/>
              </a:tabLst>
            </a:pPr>
            <a:r>
              <a:rPr lang="sv-SE" sz="2000" b="1" i="1" dirty="0">
                <a:latin typeface="Arial" panose="020B0604020202020204" pitchFamily="34" charset="0"/>
                <a:cs typeface="Arial" panose="020B0604020202020204" pitchFamily="34" charset="0"/>
              </a:rPr>
              <a:t>Samtycke</a:t>
            </a:r>
          </a:p>
          <a:p>
            <a:pPr lvl="1">
              <a:lnSpc>
                <a:spcPct val="90000"/>
              </a:lnSpc>
            </a:pPr>
            <a:endParaRPr lang="sv-SE" sz="2000" dirty="0"/>
          </a:p>
        </p:txBody>
      </p:sp>
      <p:sp>
        <p:nvSpPr>
          <p:cNvPr id="2" name="Rubrik 1"/>
          <p:cNvSpPr>
            <a:spLocks noGrp="1"/>
          </p:cNvSpPr>
          <p:nvPr>
            <p:ph type="title"/>
          </p:nvPr>
        </p:nvSpPr>
        <p:spPr>
          <a:xfrm>
            <a:off x="467544" y="880112"/>
            <a:ext cx="3743647" cy="1214422"/>
          </a:xfrm>
        </p:spPr>
        <p:txBody>
          <a:bodyPr>
            <a:normAutofit fontScale="90000"/>
          </a:bodyPr>
          <a:lstStyle/>
          <a:p>
            <a:r>
              <a:rPr lang="sv-SE" dirty="0"/>
              <a:t>När är behandling tillåten?</a:t>
            </a:r>
          </a:p>
        </p:txBody>
      </p:sp>
      <p:pic>
        <p:nvPicPr>
          <p:cNvPr id="7" name="Platshållare för bild 6"/>
          <p:cNvPicPr>
            <a:picLocks noGrp="1" noChangeAspect="1"/>
          </p:cNvPicPr>
          <p:nvPr>
            <p:ph type="pic" sz="quarter" idx="13"/>
          </p:nvPr>
        </p:nvPicPr>
        <p:blipFill>
          <a:blip r:embed="rId3"/>
          <a:srcRect l="8363" r="8363"/>
          <a:stretch>
            <a:fillRect/>
          </a:stretch>
        </p:blipFill>
        <p:spPr>
          <a:xfrm>
            <a:off x="4572000" y="880112"/>
            <a:ext cx="4206240" cy="5703570"/>
          </a:xfrm>
          <a:prstGeom prst="rect">
            <a:avLst/>
          </a:prstGeom>
        </p:spPr>
      </p:pic>
    </p:spTree>
    <p:extLst>
      <p:ext uri="{BB962C8B-B14F-4D97-AF65-F5344CB8AC3E}">
        <p14:creationId xmlns:p14="http://schemas.microsoft.com/office/powerpoint/2010/main" val="225486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half" idx="1"/>
          </p:nvPr>
        </p:nvSpPr>
        <p:spPr>
          <a:xfrm>
            <a:off x="467545" y="2068830"/>
            <a:ext cx="3616083" cy="4606289"/>
          </a:xfrm>
        </p:spPr>
        <p:txBody>
          <a:bodyPr vert="horz" lIns="68580" tIns="34290" rIns="68580" bIns="34290" rtlCol="0" anchor="t">
            <a:normAutofit/>
          </a:bodyPr>
          <a:lstStyle/>
          <a:p>
            <a:pPr marL="0" indent="0">
              <a:buNone/>
            </a:pPr>
            <a:r>
              <a:rPr lang="sv-SE" dirty="0"/>
              <a:t> </a:t>
            </a:r>
            <a:r>
              <a:rPr lang="sv-SE" sz="2000" dirty="0"/>
              <a:t>Känsliga personuppgifter </a:t>
            </a:r>
          </a:p>
          <a:p>
            <a:pPr marL="511493" lvl="1" indent="-255746"/>
            <a:r>
              <a:rPr lang="sv-SE" sz="2000" dirty="0"/>
              <a:t>Ras eller etniskt ursprung</a:t>
            </a:r>
          </a:p>
          <a:p>
            <a:pPr marL="511493" lvl="1" indent="-255746"/>
            <a:r>
              <a:rPr lang="sv-SE" sz="2000" dirty="0"/>
              <a:t>Politiska åsikter</a:t>
            </a:r>
          </a:p>
          <a:p>
            <a:pPr marL="511493" lvl="1" indent="-255746"/>
            <a:r>
              <a:rPr lang="sv-SE" sz="2000" dirty="0"/>
              <a:t>Religiös eller filosofisk övertygelse</a:t>
            </a:r>
          </a:p>
          <a:p>
            <a:pPr marL="511493" lvl="1" indent="-255746"/>
            <a:r>
              <a:rPr lang="sv-SE" sz="2000" dirty="0"/>
              <a:t>Medlemskap i fackförening</a:t>
            </a:r>
          </a:p>
          <a:p>
            <a:pPr marL="511493" lvl="1" indent="-255746"/>
            <a:r>
              <a:rPr lang="sv-SE" sz="2000" dirty="0"/>
              <a:t>Hälsa</a:t>
            </a:r>
          </a:p>
          <a:p>
            <a:pPr marL="511493" lvl="1" indent="-255746"/>
            <a:r>
              <a:rPr lang="sv-SE" sz="2000" dirty="0"/>
              <a:t>Biometriska och genetiska uppgifter</a:t>
            </a:r>
          </a:p>
          <a:p>
            <a:pPr marL="511493" lvl="1" indent="-255746"/>
            <a:r>
              <a:rPr lang="sv-SE" sz="2000" dirty="0"/>
              <a:t>Sexuell läggning/sexualliv</a:t>
            </a:r>
          </a:p>
          <a:p>
            <a:pPr marL="0" indent="0">
              <a:buNone/>
            </a:pPr>
            <a:r>
              <a:rPr lang="sv-SE" sz="2000" dirty="0"/>
              <a:t>Får endast behandlas enligt grunder som framgår av lagstiftningen</a:t>
            </a:r>
          </a:p>
        </p:txBody>
      </p:sp>
      <p:pic>
        <p:nvPicPr>
          <p:cNvPr id="2" name="Platshållare för bild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922" r="9922"/>
          <a:stretch>
            <a:fillRect/>
          </a:stretch>
        </p:blipFill>
        <p:spPr>
          <a:xfrm>
            <a:off x="4800599" y="1290161"/>
            <a:ext cx="3983363" cy="4277678"/>
          </a:xfrm>
        </p:spPr>
      </p:pic>
      <p:sp>
        <p:nvSpPr>
          <p:cNvPr id="7" name="Rubrik 6"/>
          <p:cNvSpPr>
            <a:spLocks noGrp="1"/>
          </p:cNvSpPr>
          <p:nvPr>
            <p:ph type="title"/>
          </p:nvPr>
        </p:nvSpPr>
        <p:spPr>
          <a:xfrm>
            <a:off x="468316" y="731520"/>
            <a:ext cx="4057964" cy="1245870"/>
          </a:xfrm>
        </p:spPr>
        <p:txBody>
          <a:bodyPr>
            <a:normAutofit fontScale="90000"/>
          </a:bodyPr>
          <a:lstStyle/>
          <a:p>
            <a:r>
              <a:rPr lang="sv-SE" dirty="0"/>
              <a:t>Känsliga personuppgifter  </a:t>
            </a:r>
          </a:p>
        </p:txBody>
      </p:sp>
    </p:spTree>
    <p:extLst>
      <p:ext uri="{BB962C8B-B14F-4D97-AF65-F5344CB8AC3E}">
        <p14:creationId xmlns:p14="http://schemas.microsoft.com/office/powerpoint/2010/main" val="298335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pPr algn="ctr"/>
            <a:r>
              <a:rPr lang="sv-SE" sz="3800" dirty="0"/>
              <a:t>Registerförteckning</a:t>
            </a:r>
          </a:p>
        </p:txBody>
      </p:sp>
      <p:sp>
        <p:nvSpPr>
          <p:cNvPr id="6" name="Platshållare för innehåll 5"/>
          <p:cNvSpPr>
            <a:spLocks noGrp="1"/>
          </p:cNvSpPr>
          <p:nvPr>
            <p:ph sz="half" idx="1"/>
          </p:nvPr>
        </p:nvSpPr>
        <p:spPr/>
        <p:txBody>
          <a:bodyPr>
            <a:normAutofit fontScale="85000" lnSpcReduction="20000"/>
          </a:bodyPr>
          <a:lstStyle/>
          <a:p>
            <a:pPr marL="0" indent="0">
              <a:buNone/>
            </a:pPr>
            <a:endParaRPr lang="da-DK" sz="3200" dirty="0"/>
          </a:p>
          <a:p>
            <a:pPr marL="0" indent="0">
              <a:buNone/>
            </a:pPr>
            <a:endParaRPr lang="sv-SE" dirty="0"/>
          </a:p>
        </p:txBody>
      </p:sp>
      <p:sp>
        <p:nvSpPr>
          <p:cNvPr id="4" name="Platshållare för innehåll 3"/>
          <p:cNvSpPr>
            <a:spLocks noGrp="1"/>
          </p:cNvSpPr>
          <p:nvPr>
            <p:ph sz="half" idx="2"/>
          </p:nvPr>
        </p:nvSpPr>
        <p:spPr>
          <a:xfrm>
            <a:off x="457200" y="1280160"/>
            <a:ext cx="8229600" cy="5360670"/>
          </a:xfrm>
        </p:spPr>
        <p:txBody>
          <a:bodyPr>
            <a:normAutofit fontScale="85000" lnSpcReduction="20000"/>
          </a:bodyPr>
          <a:lstStyle/>
          <a:p>
            <a:pPr marL="0" indent="0">
              <a:buNone/>
            </a:pPr>
            <a:endParaRPr lang="sv-SE" dirty="0"/>
          </a:p>
          <a:p>
            <a:r>
              <a:rPr lang="sv-SE" sz="2800" dirty="0"/>
              <a:t>Varje personuppgiftsansvarig är skyldig att föra en förteckning över sina behandlingar av personuppgifter.</a:t>
            </a:r>
            <a:br>
              <a:rPr lang="sv-SE" sz="2800" dirty="0"/>
            </a:br>
            <a:endParaRPr lang="sv-SE" sz="2800" dirty="0"/>
          </a:p>
          <a:p>
            <a:r>
              <a:rPr lang="sv-SE" sz="2800" dirty="0"/>
              <a:t>På begäran ska denna göras tillgänglig.</a:t>
            </a:r>
            <a:br>
              <a:rPr lang="sv-SE" sz="2800" dirty="0"/>
            </a:br>
            <a:endParaRPr lang="sv-SE" sz="2800" dirty="0"/>
          </a:p>
          <a:p>
            <a:r>
              <a:rPr lang="sv-SE" sz="2800" dirty="0"/>
              <a:t>För varje behandling framgår ändamål, rättslig grund, om känsliga personuppgifter eller personnummer förekommer osv.  </a:t>
            </a:r>
            <a:br>
              <a:rPr lang="sv-SE" sz="2800" dirty="0"/>
            </a:br>
            <a:endParaRPr lang="sv-SE" sz="2800" dirty="0"/>
          </a:p>
          <a:p>
            <a:r>
              <a:rPr lang="sv-SE" sz="2800" dirty="0"/>
              <a:t>Lagen utgår inte från system, utan från behandlingarnas syfte. Därtill sker behandlingar utanför våra verksamhetssystem, ex i form av Word- eller Exceldokument. E-post? Manuell hantering på papper i registerform? Hemsida och sociala medier?</a:t>
            </a:r>
            <a:br>
              <a:rPr lang="sv-SE" sz="2800" dirty="0"/>
            </a:br>
            <a:br>
              <a:rPr lang="sv-SE" sz="2800" dirty="0"/>
            </a:br>
            <a:r>
              <a:rPr lang="sv-SE" sz="2800" dirty="0"/>
              <a:t> </a:t>
            </a:r>
          </a:p>
        </p:txBody>
      </p:sp>
    </p:spTree>
    <p:extLst>
      <p:ext uri="{BB962C8B-B14F-4D97-AF65-F5344CB8AC3E}">
        <p14:creationId xmlns:p14="http://schemas.microsoft.com/office/powerpoint/2010/main" val="549250090"/>
      </p:ext>
    </p:extLst>
  </p:cSld>
  <p:clrMapOvr>
    <a:masterClrMapping/>
  </p:clrMapOvr>
</p:sld>
</file>

<file path=ppt/theme/theme1.xml><?xml version="1.0" encoding="utf-8"?>
<a:theme xmlns:a="http://schemas.openxmlformats.org/drawingml/2006/main" name="KF-presentation  2013-02-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KF-presentation  2013-02-21</Template>
  <TotalTime>4302</TotalTime>
  <Words>1279</Words>
  <Application>Microsoft Office PowerPoint</Application>
  <PresentationFormat>Bildspel på skärmen (4:3)</PresentationFormat>
  <Paragraphs>133</Paragraphs>
  <Slides>15</Slides>
  <Notes>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15</vt:i4>
      </vt:variant>
    </vt:vector>
  </HeadingPairs>
  <TitlesOfParts>
    <vt:vector size="22" baseType="lpstr">
      <vt:lpstr>Akagi-Bold</vt:lpstr>
      <vt:lpstr>Akagi-Book</vt:lpstr>
      <vt:lpstr>Arial</vt:lpstr>
      <vt:lpstr>Calibri</vt:lpstr>
      <vt:lpstr>Source Sans Pro</vt:lpstr>
      <vt:lpstr>Source Sans Pro Semibold</vt:lpstr>
      <vt:lpstr>KF-presentation  2013-02-21</vt:lpstr>
      <vt:lpstr>PowerPoint-presentation</vt:lpstr>
      <vt:lpstr>Förordningen i korthet</vt:lpstr>
      <vt:lpstr>Vad är en personuppgift?</vt:lpstr>
      <vt:lpstr>Vad är en behandling?</vt:lpstr>
      <vt:lpstr>Vem är personuppgifts- ansvarig?</vt:lpstr>
      <vt:lpstr>Grundläggande principer</vt:lpstr>
      <vt:lpstr>När är behandling tillåten?</vt:lpstr>
      <vt:lpstr>Känsliga personuppgifter  </vt:lpstr>
      <vt:lpstr>Registerförteckning</vt:lpstr>
      <vt:lpstr>Ökat ansvar för personuppgiftsansvariga</vt:lpstr>
      <vt:lpstr>Sanktioner</vt:lpstr>
      <vt:lpstr>Dataskyddsombud</vt:lpstr>
      <vt:lpstr>Metafor – Låna en bil</vt:lpstr>
      <vt:lpstr>Metafor – Låna en bil</vt:lpstr>
      <vt:lpstr>Metafor – Låna en bil</vt:lpstr>
    </vt:vector>
  </TitlesOfParts>
  <Company>Tibro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Mona-Lena Beckman</dc:creator>
  <cp:lastModifiedBy>Frida Blomqvist</cp:lastModifiedBy>
  <cp:revision>144</cp:revision>
  <cp:lastPrinted>2013-09-18T09:45:44Z</cp:lastPrinted>
  <dcterms:created xsi:type="dcterms:W3CDTF">2013-04-22T14:39:37Z</dcterms:created>
  <dcterms:modified xsi:type="dcterms:W3CDTF">2021-04-16T10:38:44Z</dcterms:modified>
</cp:coreProperties>
</file>