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Lst>
  <p:notesMasterIdLst>
    <p:notesMasterId r:id="rId81"/>
  </p:notesMasterIdLst>
  <p:handoutMasterIdLst>
    <p:handoutMasterId r:id="rId82"/>
  </p:handoutMasterIdLst>
  <p:sldIdLst>
    <p:sldId id="260" r:id="rId6"/>
    <p:sldId id="359" r:id="rId7"/>
    <p:sldId id="318" r:id="rId8"/>
    <p:sldId id="330" r:id="rId9"/>
    <p:sldId id="322" r:id="rId10"/>
    <p:sldId id="361" r:id="rId11"/>
    <p:sldId id="526" r:id="rId12"/>
    <p:sldId id="523" r:id="rId13"/>
    <p:sldId id="515" r:id="rId14"/>
    <p:sldId id="533" r:id="rId15"/>
    <p:sldId id="517" r:id="rId16"/>
    <p:sldId id="518" r:id="rId17"/>
    <p:sldId id="323" r:id="rId18"/>
    <p:sldId id="316" r:id="rId19"/>
    <p:sldId id="320" r:id="rId20"/>
    <p:sldId id="269" r:id="rId21"/>
    <p:sldId id="319" r:id="rId22"/>
    <p:sldId id="258" r:id="rId23"/>
    <p:sldId id="272" r:id="rId24"/>
    <p:sldId id="274" r:id="rId25"/>
    <p:sldId id="279" r:id="rId26"/>
    <p:sldId id="273" r:id="rId27"/>
    <p:sldId id="281" r:id="rId28"/>
    <p:sldId id="280" r:id="rId29"/>
    <p:sldId id="331" r:id="rId30"/>
    <p:sldId id="282" r:id="rId31"/>
    <p:sldId id="332" r:id="rId32"/>
    <p:sldId id="333" r:id="rId33"/>
    <p:sldId id="337" r:id="rId34"/>
    <p:sldId id="284" r:id="rId35"/>
    <p:sldId id="285" r:id="rId36"/>
    <p:sldId id="336" r:id="rId37"/>
    <p:sldId id="286" r:id="rId38"/>
    <p:sldId id="297" r:id="rId39"/>
    <p:sldId id="287" r:id="rId40"/>
    <p:sldId id="338" r:id="rId41"/>
    <p:sldId id="339" r:id="rId42"/>
    <p:sldId id="340" r:id="rId43"/>
    <p:sldId id="341" r:id="rId44"/>
    <p:sldId id="342" r:id="rId45"/>
    <p:sldId id="344" r:id="rId46"/>
    <p:sldId id="291" r:id="rId47"/>
    <p:sldId id="360" r:id="rId48"/>
    <p:sldId id="315" r:id="rId49"/>
    <p:sldId id="298" r:id="rId50"/>
    <p:sldId id="299" r:id="rId51"/>
    <p:sldId id="301" r:id="rId52"/>
    <p:sldId id="303" r:id="rId53"/>
    <p:sldId id="346" r:id="rId54"/>
    <p:sldId id="290" r:id="rId55"/>
    <p:sldId id="292" r:id="rId56"/>
    <p:sldId id="352" r:id="rId57"/>
    <p:sldId id="353" r:id="rId58"/>
    <p:sldId id="351" r:id="rId59"/>
    <p:sldId id="313" r:id="rId60"/>
    <p:sldId id="293" r:id="rId61"/>
    <p:sldId id="308" r:id="rId62"/>
    <p:sldId id="314" r:id="rId63"/>
    <p:sldId id="335" r:id="rId64"/>
    <p:sldId id="309" r:id="rId65"/>
    <p:sldId id="350" r:id="rId66"/>
    <p:sldId id="349" r:id="rId67"/>
    <p:sldId id="357" r:id="rId68"/>
    <p:sldId id="358" r:id="rId69"/>
    <p:sldId id="356" r:id="rId70"/>
    <p:sldId id="354" r:id="rId71"/>
    <p:sldId id="355" r:id="rId72"/>
    <p:sldId id="348" r:id="rId73"/>
    <p:sldId id="537" r:id="rId74"/>
    <p:sldId id="538" r:id="rId75"/>
    <p:sldId id="325" r:id="rId76"/>
    <p:sldId id="329" r:id="rId77"/>
    <p:sldId id="326" r:id="rId78"/>
    <p:sldId id="328" r:id="rId79"/>
    <p:sldId id="534" r:id="rId80"/>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D2BCE6-0BDB-4566-9FC6-448C61D4CBD5}" v="7" dt="2023-08-23T06:43:34.523"/>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86" autoAdjust="0"/>
  </p:normalViewPr>
  <p:slideViewPr>
    <p:cSldViewPr snapToGrid="0">
      <p:cViewPr varScale="1">
        <p:scale>
          <a:sx n="55" d="100"/>
          <a:sy n="55" d="100"/>
        </p:scale>
        <p:origin x="1072" y="32"/>
      </p:cViewPr>
      <p:guideLst>
        <p:guide orient="horz" pos="2160"/>
        <p:guide pos="3840"/>
      </p:guideLst>
    </p:cSldViewPr>
  </p:slideViewPr>
  <p:notesTextViewPr>
    <p:cViewPr>
      <p:scale>
        <a:sx n="1" d="1"/>
        <a:sy n="1" d="1"/>
      </p:scale>
      <p:origin x="0" y="0"/>
    </p:cViewPr>
  </p:notesTextViewPr>
  <p:sorterViewPr>
    <p:cViewPr>
      <p:scale>
        <a:sx n="80" d="100"/>
        <a:sy n="80" d="100"/>
      </p:scale>
      <p:origin x="0" y="-7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handoutMaster" Target="handoutMasters/handoutMaster1.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presProps" Target="presProps.xml"/><Relationship Id="rId88"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notesMaster" Target="notesMasters/notesMaster1.xml"/><Relationship Id="rId86"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lva Holm Jerenius" userId="S::ylva.holm.jerenius@tibro.se::b77ecb75-c32f-43b3-be0d-d9a8ae418d7e" providerId="AD" clId="Web-{F5F5E13F-6751-4CEF-9C79-5BE9D2021E39}"/>
    <pc:docChg chg="modSld sldOrd">
      <pc:chgData name="Ylva Holm Jerenius" userId="S::ylva.holm.jerenius@tibro.se::b77ecb75-c32f-43b3-be0d-d9a8ae418d7e" providerId="AD" clId="Web-{F5F5E13F-6751-4CEF-9C79-5BE9D2021E39}" dt="2023-08-15T13:25:51.284" v="277" actId="20577"/>
      <pc:docMkLst>
        <pc:docMk/>
      </pc:docMkLst>
      <pc:sldChg chg="modSp ord">
        <pc:chgData name="Ylva Holm Jerenius" userId="S::ylva.holm.jerenius@tibro.se::b77ecb75-c32f-43b3-be0d-d9a8ae418d7e" providerId="AD" clId="Web-{F5F5E13F-6751-4CEF-9C79-5BE9D2021E39}" dt="2023-08-15T13:25:51.284" v="277" actId="20577"/>
        <pc:sldMkLst>
          <pc:docMk/>
          <pc:sldMk cId="1062239029" sldId="329"/>
        </pc:sldMkLst>
        <pc:spChg chg="mod">
          <ac:chgData name="Ylva Holm Jerenius" userId="S::ylva.holm.jerenius@tibro.se::b77ecb75-c32f-43b3-be0d-d9a8ae418d7e" providerId="AD" clId="Web-{F5F5E13F-6751-4CEF-9C79-5BE9D2021E39}" dt="2023-08-15T13:25:51.284" v="277" actId="20577"/>
          <ac:spMkLst>
            <pc:docMk/>
            <pc:sldMk cId="1062239029" sldId="329"/>
            <ac:spMk id="3" creationId="{E7E9546C-A3ED-866E-F3CB-0D2AB4F047D1}"/>
          </ac:spMkLst>
        </pc:spChg>
      </pc:sldChg>
    </pc:docChg>
  </pc:docChgLst>
  <pc:docChgLst>
    <pc:chgData name="Tove Gardberg Rydbom" userId="S::tove.gardberg.rydbom@tibro.se::e364664b-5660-4d9a-ab2a-d7ab35299acc" providerId="AD" clId="Web-{818842C6-169B-4D19-B393-974E8874474E}"/>
    <pc:docChg chg="modSld">
      <pc:chgData name="Tove Gardberg Rydbom" userId="S::tove.gardberg.rydbom@tibro.se::e364664b-5660-4d9a-ab2a-d7ab35299acc" providerId="AD" clId="Web-{818842C6-169B-4D19-B393-974E8874474E}" dt="2023-08-10T12:38:27.329" v="1"/>
      <pc:docMkLst>
        <pc:docMk/>
      </pc:docMkLst>
      <pc:sldChg chg="addSp delSp">
        <pc:chgData name="Tove Gardberg Rydbom" userId="S::tove.gardberg.rydbom@tibro.se::e364664b-5660-4d9a-ab2a-d7ab35299acc" providerId="AD" clId="Web-{818842C6-169B-4D19-B393-974E8874474E}" dt="2023-08-10T12:38:27.329" v="1"/>
        <pc:sldMkLst>
          <pc:docMk/>
          <pc:sldMk cId="1425774650" sldId="269"/>
        </pc:sldMkLst>
        <pc:picChg chg="add del">
          <ac:chgData name="Tove Gardberg Rydbom" userId="S::tove.gardberg.rydbom@tibro.se::e364664b-5660-4d9a-ab2a-d7ab35299acc" providerId="AD" clId="Web-{818842C6-169B-4D19-B393-974E8874474E}" dt="2023-08-10T12:38:27.329" v="1"/>
          <ac:picMkLst>
            <pc:docMk/>
            <pc:sldMk cId="1425774650" sldId="269"/>
            <ac:picMk id="5" creationId="{B76BE60C-4E01-C7F4-7CF2-B7B5354B4F91}"/>
          </ac:picMkLst>
        </pc:picChg>
      </pc:sldChg>
    </pc:docChg>
  </pc:docChgLst>
  <pc:docChgLst>
    <pc:chgData name="Ulf Jansson" userId="5f67be97-7cc3-47f3-85a1-ce57a2a1560c" providerId="ADAL" clId="{50D2BCE6-0BDB-4566-9FC6-448C61D4CBD5}"/>
    <pc:docChg chg="undo redo custSel addSld delSld modSld sldOrd modNotesMaster">
      <pc:chgData name="Ulf Jansson" userId="5f67be97-7cc3-47f3-85a1-ce57a2a1560c" providerId="ADAL" clId="{50D2BCE6-0BDB-4566-9FC6-448C61D4CBD5}" dt="2023-08-23T06:33:16.495" v="33788"/>
      <pc:docMkLst>
        <pc:docMk/>
      </pc:docMkLst>
      <pc:sldChg chg="del">
        <pc:chgData name="Ulf Jansson" userId="5f67be97-7cc3-47f3-85a1-ce57a2a1560c" providerId="ADAL" clId="{50D2BCE6-0BDB-4566-9FC6-448C61D4CBD5}" dt="2023-06-27T06:46:04.939" v="82" actId="47"/>
        <pc:sldMkLst>
          <pc:docMk/>
          <pc:sldMk cId="3361232974" sldId="257"/>
        </pc:sldMkLst>
      </pc:sldChg>
      <pc:sldChg chg="addSp delSp modSp mod modClrScheme chgLayout modNotesTx">
        <pc:chgData name="Ulf Jansson" userId="5f67be97-7cc3-47f3-85a1-ce57a2a1560c" providerId="ADAL" clId="{50D2BCE6-0BDB-4566-9FC6-448C61D4CBD5}" dt="2023-08-21T12:15:10.933" v="32952" actId="20577"/>
        <pc:sldMkLst>
          <pc:docMk/>
          <pc:sldMk cId="1324081671" sldId="258"/>
        </pc:sldMkLst>
        <pc:spChg chg="del mod ord">
          <ac:chgData name="Ulf Jansson" userId="5f67be97-7cc3-47f3-85a1-ce57a2a1560c" providerId="ADAL" clId="{50D2BCE6-0BDB-4566-9FC6-448C61D4CBD5}" dt="2023-06-27T07:04:20.995" v="451" actId="700"/>
          <ac:spMkLst>
            <pc:docMk/>
            <pc:sldMk cId="1324081671" sldId="258"/>
            <ac:spMk id="2" creationId="{AAF8F803-6701-F082-3B3F-21BFE87A8600}"/>
          </ac:spMkLst>
        </pc:spChg>
        <pc:spChg chg="add mod ord">
          <ac:chgData name="Ulf Jansson" userId="5f67be97-7cc3-47f3-85a1-ce57a2a1560c" providerId="ADAL" clId="{50D2BCE6-0BDB-4566-9FC6-448C61D4CBD5}" dt="2023-08-01T08:54:10.043" v="6442" actId="6549"/>
          <ac:spMkLst>
            <pc:docMk/>
            <pc:sldMk cId="1324081671" sldId="258"/>
            <ac:spMk id="3" creationId="{E6AB13D4-F9FB-F060-C2B0-C3A70546A04F}"/>
          </ac:spMkLst>
        </pc:spChg>
        <pc:spChg chg="add del mod ord">
          <ac:chgData name="Ulf Jansson" userId="5f67be97-7cc3-47f3-85a1-ce57a2a1560c" providerId="ADAL" clId="{50D2BCE6-0BDB-4566-9FC6-448C61D4CBD5}" dt="2023-08-01T08:41:03.647" v="5854" actId="26606"/>
          <ac:spMkLst>
            <pc:docMk/>
            <pc:sldMk cId="1324081671" sldId="258"/>
            <ac:spMk id="4" creationId="{B979BD89-BD2B-15EF-9116-B55237D211DD}"/>
          </ac:spMkLst>
        </pc:spChg>
        <pc:spChg chg="add mod ord">
          <ac:chgData name="Ulf Jansson" userId="5f67be97-7cc3-47f3-85a1-ce57a2a1560c" providerId="ADAL" clId="{50D2BCE6-0BDB-4566-9FC6-448C61D4CBD5}" dt="2023-08-14T06:59:07.186" v="19174" actId="20577"/>
          <ac:spMkLst>
            <pc:docMk/>
            <pc:sldMk cId="1324081671" sldId="258"/>
            <ac:spMk id="5" creationId="{FE9DB778-B718-63B9-68FE-C6D40B6F0CD7}"/>
          </ac:spMkLst>
        </pc:spChg>
        <pc:spChg chg="add mod">
          <ac:chgData name="Ulf Jansson" userId="5f67be97-7cc3-47f3-85a1-ce57a2a1560c" providerId="ADAL" clId="{50D2BCE6-0BDB-4566-9FC6-448C61D4CBD5}" dt="2023-08-01T08:49:03.064" v="6345" actId="692"/>
          <ac:spMkLst>
            <pc:docMk/>
            <pc:sldMk cId="1324081671" sldId="258"/>
            <ac:spMk id="7" creationId="{DF97560C-C423-37F1-E720-09561731E67D}"/>
          </ac:spMkLst>
        </pc:spChg>
        <pc:spChg chg="add mod">
          <ac:chgData name="Ulf Jansson" userId="5f67be97-7cc3-47f3-85a1-ce57a2a1560c" providerId="ADAL" clId="{50D2BCE6-0BDB-4566-9FC6-448C61D4CBD5}" dt="2023-08-01T08:48:57.128" v="6341" actId="692"/>
          <ac:spMkLst>
            <pc:docMk/>
            <pc:sldMk cId="1324081671" sldId="258"/>
            <ac:spMk id="8" creationId="{C7AB57E9-C7BF-F3DF-B862-F625F5E12545}"/>
          </ac:spMkLst>
        </pc:spChg>
        <pc:spChg chg="add mod">
          <ac:chgData name="Ulf Jansson" userId="5f67be97-7cc3-47f3-85a1-ce57a2a1560c" providerId="ADAL" clId="{50D2BCE6-0BDB-4566-9FC6-448C61D4CBD5}" dt="2023-08-01T08:48:49.827" v="6337" actId="692"/>
          <ac:spMkLst>
            <pc:docMk/>
            <pc:sldMk cId="1324081671" sldId="258"/>
            <ac:spMk id="9" creationId="{21DF1497-117E-FE28-B9AD-358EB7CEBC25}"/>
          </ac:spMkLst>
        </pc:spChg>
        <pc:spChg chg="add mod">
          <ac:chgData name="Ulf Jansson" userId="5f67be97-7cc3-47f3-85a1-ce57a2a1560c" providerId="ADAL" clId="{50D2BCE6-0BDB-4566-9FC6-448C61D4CBD5}" dt="2023-08-01T08:49:43.561" v="6385" actId="692"/>
          <ac:spMkLst>
            <pc:docMk/>
            <pc:sldMk cId="1324081671" sldId="258"/>
            <ac:spMk id="10" creationId="{0D8EE866-AAAB-05AD-C555-124111C1921E}"/>
          </ac:spMkLst>
        </pc:spChg>
        <pc:spChg chg="add mod">
          <ac:chgData name="Ulf Jansson" userId="5f67be97-7cc3-47f3-85a1-ce57a2a1560c" providerId="ADAL" clId="{50D2BCE6-0BDB-4566-9FC6-448C61D4CBD5}" dt="2023-08-01T08:50:40.042" v="6430" actId="692"/>
          <ac:spMkLst>
            <pc:docMk/>
            <pc:sldMk cId="1324081671" sldId="258"/>
            <ac:spMk id="11" creationId="{054A4BB0-49E6-D4BA-135E-6716E1C0338F}"/>
          </ac:spMkLst>
        </pc:spChg>
        <pc:picChg chg="add mod">
          <ac:chgData name="Ulf Jansson" userId="5f67be97-7cc3-47f3-85a1-ce57a2a1560c" providerId="ADAL" clId="{50D2BCE6-0BDB-4566-9FC6-448C61D4CBD5}" dt="2023-08-14T06:58:39.712" v="19158" actId="1076"/>
          <ac:picMkLst>
            <pc:docMk/>
            <pc:sldMk cId="1324081671" sldId="258"/>
            <ac:picMk id="4" creationId="{A662ABE7-19B1-4D2F-3685-89499EF5E386}"/>
          </ac:picMkLst>
        </pc:picChg>
        <pc:picChg chg="add mod">
          <ac:chgData name="Ulf Jansson" userId="5f67be97-7cc3-47f3-85a1-ce57a2a1560c" providerId="ADAL" clId="{50D2BCE6-0BDB-4566-9FC6-448C61D4CBD5}" dt="2023-08-01T08:41:03.647" v="5854" actId="26606"/>
          <ac:picMkLst>
            <pc:docMk/>
            <pc:sldMk cId="1324081671" sldId="258"/>
            <ac:picMk id="6" creationId="{5A7D0850-4BBF-02C8-6284-BE58DED8090A}"/>
          </ac:picMkLst>
        </pc:picChg>
      </pc:sldChg>
      <pc:sldChg chg="modSp mod">
        <pc:chgData name="Ulf Jansson" userId="5f67be97-7cc3-47f3-85a1-ce57a2a1560c" providerId="ADAL" clId="{50D2BCE6-0BDB-4566-9FC6-448C61D4CBD5}" dt="2023-06-27T07:02:53.910" v="402"/>
        <pc:sldMkLst>
          <pc:docMk/>
          <pc:sldMk cId="2988582135" sldId="260"/>
        </pc:sldMkLst>
        <pc:spChg chg="mod">
          <ac:chgData name="Ulf Jansson" userId="5f67be97-7cc3-47f3-85a1-ce57a2a1560c" providerId="ADAL" clId="{50D2BCE6-0BDB-4566-9FC6-448C61D4CBD5}" dt="2023-06-27T07:02:53.910" v="402"/>
          <ac:spMkLst>
            <pc:docMk/>
            <pc:sldMk cId="2988582135" sldId="260"/>
            <ac:spMk id="2" creationId="{29D2D358-AEEB-4841-9CBB-2A79C6A4F8C1}"/>
          </ac:spMkLst>
        </pc:spChg>
        <pc:spChg chg="mod">
          <ac:chgData name="Ulf Jansson" userId="5f67be97-7cc3-47f3-85a1-ce57a2a1560c" providerId="ADAL" clId="{50D2BCE6-0BDB-4566-9FC6-448C61D4CBD5}" dt="2023-06-27T06:48:48.827" v="135" actId="20577"/>
          <ac:spMkLst>
            <pc:docMk/>
            <pc:sldMk cId="2988582135" sldId="260"/>
            <ac:spMk id="3" creationId="{7CCB55FC-0B17-485D-91BA-C00175EDD723}"/>
          </ac:spMkLst>
        </pc:spChg>
      </pc:sldChg>
      <pc:sldChg chg="del">
        <pc:chgData name="Ulf Jansson" userId="5f67be97-7cc3-47f3-85a1-ce57a2a1560c" providerId="ADAL" clId="{50D2BCE6-0BDB-4566-9FC6-448C61D4CBD5}" dt="2023-06-27T06:47:34.121" v="86" actId="47"/>
        <pc:sldMkLst>
          <pc:docMk/>
          <pc:sldMk cId="2684650923" sldId="261"/>
        </pc:sldMkLst>
      </pc:sldChg>
      <pc:sldChg chg="del">
        <pc:chgData name="Ulf Jansson" userId="5f67be97-7cc3-47f3-85a1-ce57a2a1560c" providerId="ADAL" clId="{50D2BCE6-0BDB-4566-9FC6-448C61D4CBD5}" dt="2023-06-27T06:48:04.029" v="92" actId="47"/>
        <pc:sldMkLst>
          <pc:docMk/>
          <pc:sldMk cId="1953033433" sldId="262"/>
        </pc:sldMkLst>
      </pc:sldChg>
      <pc:sldChg chg="del">
        <pc:chgData name="Ulf Jansson" userId="5f67be97-7cc3-47f3-85a1-ce57a2a1560c" providerId="ADAL" clId="{50D2BCE6-0BDB-4566-9FC6-448C61D4CBD5}" dt="2023-06-27T06:47:57.487" v="87" actId="47"/>
        <pc:sldMkLst>
          <pc:docMk/>
          <pc:sldMk cId="2877089229" sldId="263"/>
        </pc:sldMkLst>
      </pc:sldChg>
      <pc:sldChg chg="del">
        <pc:chgData name="Ulf Jansson" userId="5f67be97-7cc3-47f3-85a1-ce57a2a1560c" providerId="ADAL" clId="{50D2BCE6-0BDB-4566-9FC6-448C61D4CBD5}" dt="2023-06-27T06:47:58.776" v="88" actId="47"/>
        <pc:sldMkLst>
          <pc:docMk/>
          <pc:sldMk cId="3182888838" sldId="264"/>
        </pc:sldMkLst>
      </pc:sldChg>
      <pc:sldChg chg="del">
        <pc:chgData name="Ulf Jansson" userId="5f67be97-7cc3-47f3-85a1-ce57a2a1560c" providerId="ADAL" clId="{50D2BCE6-0BDB-4566-9FC6-448C61D4CBD5}" dt="2023-06-27T06:47:59.901" v="89" actId="47"/>
        <pc:sldMkLst>
          <pc:docMk/>
          <pc:sldMk cId="2013433439" sldId="265"/>
        </pc:sldMkLst>
      </pc:sldChg>
      <pc:sldChg chg="del">
        <pc:chgData name="Ulf Jansson" userId="5f67be97-7cc3-47f3-85a1-ce57a2a1560c" providerId="ADAL" clId="{50D2BCE6-0BDB-4566-9FC6-448C61D4CBD5}" dt="2023-06-27T06:48:02.056" v="90" actId="47"/>
        <pc:sldMkLst>
          <pc:docMk/>
          <pc:sldMk cId="120859021" sldId="266"/>
        </pc:sldMkLst>
      </pc:sldChg>
      <pc:sldChg chg="del">
        <pc:chgData name="Ulf Jansson" userId="5f67be97-7cc3-47f3-85a1-ce57a2a1560c" providerId="ADAL" clId="{50D2BCE6-0BDB-4566-9FC6-448C61D4CBD5}" dt="2023-06-27T06:48:03.275" v="91" actId="47"/>
        <pc:sldMkLst>
          <pc:docMk/>
          <pc:sldMk cId="782656752" sldId="267"/>
        </pc:sldMkLst>
      </pc:sldChg>
      <pc:sldChg chg="new del">
        <pc:chgData name="Ulf Jansson" userId="5f67be97-7cc3-47f3-85a1-ce57a2a1560c" providerId="ADAL" clId="{50D2BCE6-0BDB-4566-9FC6-448C61D4CBD5}" dt="2023-06-27T06:47:29.450" v="85" actId="47"/>
        <pc:sldMkLst>
          <pc:docMk/>
          <pc:sldMk cId="3584315967" sldId="268"/>
        </pc:sldMkLst>
      </pc:sldChg>
      <pc:sldChg chg="addSp delSp modSp new mod modNotesTx">
        <pc:chgData name="Ulf Jansson" userId="5f67be97-7cc3-47f3-85a1-ce57a2a1560c" providerId="ADAL" clId="{50D2BCE6-0BDB-4566-9FC6-448C61D4CBD5}" dt="2023-08-22T14:12:04.365" v="33775" actId="6549"/>
        <pc:sldMkLst>
          <pc:docMk/>
          <pc:sldMk cId="1425774650" sldId="269"/>
        </pc:sldMkLst>
        <pc:spChg chg="mod">
          <ac:chgData name="Ulf Jansson" userId="5f67be97-7cc3-47f3-85a1-ce57a2a1560c" providerId="ADAL" clId="{50D2BCE6-0BDB-4566-9FC6-448C61D4CBD5}" dt="2023-08-01T06:48:13.395" v="5437" actId="26606"/>
          <ac:spMkLst>
            <pc:docMk/>
            <pc:sldMk cId="1425774650" sldId="269"/>
            <ac:spMk id="2" creationId="{3459EA87-1782-E576-F896-C7624924AD74}"/>
          </ac:spMkLst>
        </pc:spChg>
        <pc:spChg chg="del">
          <ac:chgData name="Ulf Jansson" userId="5f67be97-7cc3-47f3-85a1-ce57a2a1560c" providerId="ADAL" clId="{50D2BCE6-0BDB-4566-9FC6-448C61D4CBD5}" dt="2023-08-01T06:46:29.309" v="5342" actId="22"/>
          <ac:spMkLst>
            <pc:docMk/>
            <pc:sldMk cId="1425774650" sldId="269"/>
            <ac:spMk id="3" creationId="{A1CDDD0B-BDB5-FCB4-44B4-644A8EB84B7C}"/>
          </ac:spMkLst>
        </pc:spChg>
        <pc:spChg chg="mod">
          <ac:chgData name="Ulf Jansson" userId="5f67be97-7cc3-47f3-85a1-ce57a2a1560c" providerId="ADAL" clId="{50D2BCE6-0BDB-4566-9FC6-448C61D4CBD5}" dt="2023-08-01T06:48:23.257" v="5439" actId="962"/>
          <ac:spMkLst>
            <pc:docMk/>
            <pc:sldMk cId="1425774650" sldId="269"/>
            <ac:spMk id="4" creationId="{693C7775-37EF-9CF5-EE33-327848B44902}"/>
          </ac:spMkLst>
        </pc:spChg>
        <pc:picChg chg="add mod ord modCrop">
          <ac:chgData name="Ulf Jansson" userId="5f67be97-7cc3-47f3-85a1-ce57a2a1560c" providerId="ADAL" clId="{50D2BCE6-0BDB-4566-9FC6-448C61D4CBD5}" dt="2023-08-01T06:48:23.257" v="5438" actId="27614"/>
          <ac:picMkLst>
            <pc:docMk/>
            <pc:sldMk cId="1425774650" sldId="269"/>
            <ac:picMk id="6" creationId="{9A435D47-6CFD-1FFA-9B8B-6598DD745593}"/>
          </ac:picMkLst>
        </pc:picChg>
      </pc:sldChg>
      <pc:sldChg chg="new del">
        <pc:chgData name="Ulf Jansson" userId="5f67be97-7cc3-47f3-85a1-ce57a2a1560c" providerId="ADAL" clId="{50D2BCE6-0BDB-4566-9FC6-448C61D4CBD5}" dt="2023-06-27T06:48:10.555" v="94" actId="47"/>
        <pc:sldMkLst>
          <pc:docMk/>
          <pc:sldMk cId="3052885571" sldId="270"/>
        </pc:sldMkLst>
      </pc:sldChg>
      <pc:sldChg chg="modSp new del mod">
        <pc:chgData name="Ulf Jansson" userId="5f67be97-7cc3-47f3-85a1-ce57a2a1560c" providerId="ADAL" clId="{50D2BCE6-0BDB-4566-9FC6-448C61D4CBD5}" dt="2023-08-21T11:47:15.296" v="32423" actId="47"/>
        <pc:sldMkLst>
          <pc:docMk/>
          <pc:sldMk cId="3347653049" sldId="270"/>
        </pc:sldMkLst>
        <pc:spChg chg="mod">
          <ac:chgData name="Ulf Jansson" userId="5f67be97-7cc3-47f3-85a1-ce57a2a1560c" providerId="ADAL" clId="{50D2BCE6-0BDB-4566-9FC6-448C61D4CBD5}" dt="2023-08-01T13:14:21.365" v="9899" actId="207"/>
          <ac:spMkLst>
            <pc:docMk/>
            <pc:sldMk cId="3347653049" sldId="270"/>
            <ac:spMk id="2" creationId="{35ED665E-0A98-CD46-C7B0-4ACFC40F5C41}"/>
          </ac:spMkLst>
        </pc:spChg>
        <pc:spChg chg="mod">
          <ac:chgData name="Ulf Jansson" userId="5f67be97-7cc3-47f3-85a1-ce57a2a1560c" providerId="ADAL" clId="{50D2BCE6-0BDB-4566-9FC6-448C61D4CBD5}" dt="2023-06-27T06:58:39.010" v="190" actId="6549"/>
          <ac:spMkLst>
            <pc:docMk/>
            <pc:sldMk cId="3347653049" sldId="270"/>
            <ac:spMk id="3" creationId="{D52F7B6E-8EBF-17B8-E23B-8A6B702B50A0}"/>
          </ac:spMkLst>
        </pc:spChg>
        <pc:spChg chg="mod">
          <ac:chgData name="Ulf Jansson" userId="5f67be97-7cc3-47f3-85a1-ce57a2a1560c" providerId="ADAL" clId="{50D2BCE6-0BDB-4566-9FC6-448C61D4CBD5}" dt="2023-06-27T07:07:25.257" v="512" actId="20577"/>
          <ac:spMkLst>
            <pc:docMk/>
            <pc:sldMk cId="3347653049" sldId="270"/>
            <ac:spMk id="4" creationId="{78261F85-6D8A-2FA0-89F1-A9C11FAD7D14}"/>
          </ac:spMkLst>
        </pc:spChg>
      </pc:sldChg>
      <pc:sldChg chg="addSp delSp modSp add del mod modClrScheme chgLayout">
        <pc:chgData name="Ulf Jansson" userId="5f67be97-7cc3-47f3-85a1-ce57a2a1560c" providerId="ADAL" clId="{50D2BCE6-0BDB-4566-9FC6-448C61D4CBD5}" dt="2023-08-18T08:41:12.868" v="27687" actId="47"/>
        <pc:sldMkLst>
          <pc:docMk/>
          <pc:sldMk cId="3715405893" sldId="271"/>
        </pc:sldMkLst>
        <pc:spChg chg="mod ord">
          <ac:chgData name="Ulf Jansson" userId="5f67be97-7cc3-47f3-85a1-ce57a2a1560c" providerId="ADAL" clId="{50D2BCE6-0BDB-4566-9FC6-448C61D4CBD5}" dt="2023-06-27T07:04:04.799" v="450" actId="700"/>
          <ac:spMkLst>
            <pc:docMk/>
            <pc:sldMk cId="3715405893" sldId="271"/>
            <ac:spMk id="2" creationId="{1EFC2670-ACEF-2116-B018-5BF7700B6379}"/>
          </ac:spMkLst>
        </pc:spChg>
        <pc:spChg chg="del mod ord">
          <ac:chgData name="Ulf Jansson" userId="5f67be97-7cc3-47f3-85a1-ce57a2a1560c" providerId="ADAL" clId="{50D2BCE6-0BDB-4566-9FC6-448C61D4CBD5}" dt="2023-06-27T07:04:04.799" v="450" actId="700"/>
          <ac:spMkLst>
            <pc:docMk/>
            <pc:sldMk cId="3715405893" sldId="271"/>
            <ac:spMk id="3" creationId="{654F3241-C9BC-3BA4-4EE1-CAC3F9DF9DEE}"/>
          </ac:spMkLst>
        </pc:spChg>
        <pc:spChg chg="del mod ord">
          <ac:chgData name="Ulf Jansson" userId="5f67be97-7cc3-47f3-85a1-ce57a2a1560c" providerId="ADAL" clId="{50D2BCE6-0BDB-4566-9FC6-448C61D4CBD5}" dt="2023-06-27T07:04:04.799" v="450" actId="700"/>
          <ac:spMkLst>
            <pc:docMk/>
            <pc:sldMk cId="3715405893" sldId="271"/>
            <ac:spMk id="4" creationId="{E6BF73BF-120F-5E24-E0F2-16703DE9FE5E}"/>
          </ac:spMkLst>
        </pc:spChg>
        <pc:spChg chg="add mod ord">
          <ac:chgData name="Ulf Jansson" userId="5f67be97-7cc3-47f3-85a1-ce57a2a1560c" providerId="ADAL" clId="{50D2BCE6-0BDB-4566-9FC6-448C61D4CBD5}" dt="2023-06-27T07:04:04.799" v="450" actId="700"/>
          <ac:spMkLst>
            <pc:docMk/>
            <pc:sldMk cId="3715405893" sldId="271"/>
            <ac:spMk id="5" creationId="{AC3BF991-1CB8-AB5B-553A-168003C92C89}"/>
          </ac:spMkLst>
        </pc:spChg>
        <pc:spChg chg="add mod ord">
          <ac:chgData name="Ulf Jansson" userId="5f67be97-7cc3-47f3-85a1-ce57a2a1560c" providerId="ADAL" clId="{50D2BCE6-0BDB-4566-9FC6-448C61D4CBD5}" dt="2023-06-27T07:04:04.799" v="450" actId="700"/>
          <ac:spMkLst>
            <pc:docMk/>
            <pc:sldMk cId="3715405893" sldId="271"/>
            <ac:spMk id="6" creationId="{B8FED39D-9F7F-4EC5-190C-30194305032B}"/>
          </ac:spMkLst>
        </pc:spChg>
      </pc:sldChg>
      <pc:sldChg chg="addSp delSp modSp add mod modClrScheme chgLayout">
        <pc:chgData name="Ulf Jansson" userId="5f67be97-7cc3-47f3-85a1-ce57a2a1560c" providerId="ADAL" clId="{50D2BCE6-0BDB-4566-9FC6-448C61D4CBD5}" dt="2023-08-14T07:08:26.137" v="19589" actId="14100"/>
        <pc:sldMkLst>
          <pc:docMk/>
          <pc:sldMk cId="4051010912" sldId="272"/>
        </pc:sldMkLst>
        <pc:spChg chg="add mod">
          <ac:chgData name="Ulf Jansson" userId="5f67be97-7cc3-47f3-85a1-ce57a2a1560c" providerId="ADAL" clId="{50D2BCE6-0BDB-4566-9FC6-448C61D4CBD5}" dt="2023-08-14T07:00:38.605" v="19226" actId="692"/>
          <ac:spMkLst>
            <pc:docMk/>
            <pc:sldMk cId="4051010912" sldId="272"/>
            <ac:spMk id="2" creationId="{6CF6F61B-DCA0-2FEC-A6BD-9B939599CCAB}"/>
          </ac:spMkLst>
        </pc:spChg>
        <pc:spChg chg="del mod ord">
          <ac:chgData name="Ulf Jansson" userId="5f67be97-7cc3-47f3-85a1-ce57a2a1560c" providerId="ADAL" clId="{50D2BCE6-0BDB-4566-9FC6-448C61D4CBD5}" dt="2023-06-27T07:04:28.757" v="452" actId="700"/>
          <ac:spMkLst>
            <pc:docMk/>
            <pc:sldMk cId="4051010912" sldId="272"/>
            <ac:spMk id="2" creationId="{9D3B3EEF-BCAE-16FF-DF20-0FE5CE923B8F}"/>
          </ac:spMkLst>
        </pc:spChg>
        <pc:spChg chg="add mod ord">
          <ac:chgData name="Ulf Jansson" userId="5f67be97-7cc3-47f3-85a1-ce57a2a1560c" providerId="ADAL" clId="{50D2BCE6-0BDB-4566-9FC6-448C61D4CBD5}" dt="2023-08-01T08:56:41.144" v="6448" actId="20577"/>
          <ac:spMkLst>
            <pc:docMk/>
            <pc:sldMk cId="4051010912" sldId="272"/>
            <ac:spMk id="3" creationId="{13DF1E7A-3F0B-61AA-9593-ED1D3C9D472F}"/>
          </ac:spMkLst>
        </pc:spChg>
        <pc:spChg chg="add del mod ord">
          <ac:chgData name="Ulf Jansson" userId="5f67be97-7cc3-47f3-85a1-ce57a2a1560c" providerId="ADAL" clId="{50D2BCE6-0BDB-4566-9FC6-448C61D4CBD5}" dt="2023-08-01T08:57:38.239" v="6449" actId="22"/>
          <ac:spMkLst>
            <pc:docMk/>
            <pc:sldMk cId="4051010912" sldId="272"/>
            <ac:spMk id="4" creationId="{0FC2B9A3-0935-93E0-40FB-F97701F36831}"/>
          </ac:spMkLst>
        </pc:spChg>
        <pc:spChg chg="add mod">
          <ac:chgData name="Ulf Jansson" userId="5f67be97-7cc3-47f3-85a1-ce57a2a1560c" providerId="ADAL" clId="{50D2BCE6-0BDB-4566-9FC6-448C61D4CBD5}" dt="2023-08-14T07:01:48.059" v="19304" actId="14100"/>
          <ac:spMkLst>
            <pc:docMk/>
            <pc:sldMk cId="4051010912" sldId="272"/>
            <ac:spMk id="4" creationId="{6E8424BA-B92B-6D55-DC00-2B7BC6C4B5AA}"/>
          </ac:spMkLst>
        </pc:spChg>
        <pc:spChg chg="add mod ord">
          <ac:chgData name="Ulf Jansson" userId="5f67be97-7cc3-47f3-85a1-ce57a2a1560c" providerId="ADAL" clId="{50D2BCE6-0BDB-4566-9FC6-448C61D4CBD5}" dt="2023-08-14T07:08:26.137" v="19589" actId="14100"/>
          <ac:spMkLst>
            <pc:docMk/>
            <pc:sldMk cId="4051010912" sldId="272"/>
            <ac:spMk id="5" creationId="{0B7FAC34-6229-DD14-4EC1-CC1279DA5341}"/>
          </ac:spMkLst>
        </pc:spChg>
        <pc:spChg chg="add mod">
          <ac:chgData name="Ulf Jansson" userId="5f67be97-7cc3-47f3-85a1-ce57a2a1560c" providerId="ADAL" clId="{50D2BCE6-0BDB-4566-9FC6-448C61D4CBD5}" dt="2023-08-14T07:04:41.622" v="19506" actId="1076"/>
          <ac:spMkLst>
            <pc:docMk/>
            <pc:sldMk cId="4051010912" sldId="272"/>
            <ac:spMk id="6" creationId="{3C0099F2-8272-AAF6-6DD2-F1777D171DB4}"/>
          </ac:spMkLst>
        </pc:spChg>
        <pc:spChg chg="add mod">
          <ac:chgData name="Ulf Jansson" userId="5f67be97-7cc3-47f3-85a1-ce57a2a1560c" providerId="ADAL" clId="{50D2BCE6-0BDB-4566-9FC6-448C61D4CBD5}" dt="2023-08-14T07:03:15.006" v="19443" actId="692"/>
          <ac:spMkLst>
            <pc:docMk/>
            <pc:sldMk cId="4051010912" sldId="272"/>
            <ac:spMk id="7" creationId="{A90DB2B9-46EB-E878-A11E-1F8F68EA92B8}"/>
          </ac:spMkLst>
        </pc:spChg>
        <pc:spChg chg="add del mod">
          <ac:chgData name="Ulf Jansson" userId="5f67be97-7cc3-47f3-85a1-ce57a2a1560c" providerId="ADAL" clId="{50D2BCE6-0BDB-4566-9FC6-448C61D4CBD5}" dt="2023-08-01T08:58:15.266" v="6454" actId="22"/>
          <ac:spMkLst>
            <pc:docMk/>
            <pc:sldMk cId="4051010912" sldId="272"/>
            <ac:spMk id="8" creationId="{2CCBEDBF-5283-170D-1077-1644A7D2EEBC}"/>
          </ac:spMkLst>
        </pc:spChg>
        <pc:spChg chg="add mod">
          <ac:chgData name="Ulf Jansson" userId="5f67be97-7cc3-47f3-85a1-ce57a2a1560c" providerId="ADAL" clId="{50D2BCE6-0BDB-4566-9FC6-448C61D4CBD5}" dt="2023-08-14T07:04:16.409" v="19501" actId="1076"/>
          <ac:spMkLst>
            <pc:docMk/>
            <pc:sldMk cId="4051010912" sldId="272"/>
            <ac:spMk id="8" creationId="{7083CD18-2CF3-ED68-CE6B-69303CDB7E7A}"/>
          </ac:spMkLst>
        </pc:spChg>
        <pc:spChg chg="add del mod">
          <ac:chgData name="Ulf Jansson" userId="5f67be97-7cc3-47f3-85a1-ce57a2a1560c" providerId="ADAL" clId="{50D2BCE6-0BDB-4566-9FC6-448C61D4CBD5}" dt="2023-08-01T08:59:03.211" v="6459" actId="22"/>
          <ac:spMkLst>
            <pc:docMk/>
            <pc:sldMk cId="4051010912" sldId="272"/>
            <ac:spMk id="12" creationId="{059E7B74-5127-6A1D-7243-C34662CA8913}"/>
          </ac:spMkLst>
        </pc:spChg>
        <pc:spChg chg="add del mod">
          <ac:chgData name="Ulf Jansson" userId="5f67be97-7cc3-47f3-85a1-ce57a2a1560c" providerId="ADAL" clId="{50D2BCE6-0BDB-4566-9FC6-448C61D4CBD5}" dt="2023-08-01T09:44:10.640" v="6521" actId="22"/>
          <ac:spMkLst>
            <pc:docMk/>
            <pc:sldMk cId="4051010912" sldId="272"/>
            <ac:spMk id="16" creationId="{C09E9E3A-1D3F-9559-4107-1C6A24324E73}"/>
          </ac:spMkLst>
        </pc:spChg>
        <pc:spChg chg="add del mod">
          <ac:chgData name="Ulf Jansson" userId="5f67be97-7cc3-47f3-85a1-ce57a2a1560c" providerId="ADAL" clId="{50D2BCE6-0BDB-4566-9FC6-448C61D4CBD5}" dt="2023-08-01T09:44:37.121" v="6525" actId="22"/>
          <ac:spMkLst>
            <pc:docMk/>
            <pc:sldMk cId="4051010912" sldId="272"/>
            <ac:spMk id="20" creationId="{4DB172B8-2749-F84F-0035-B2140F4086A8}"/>
          </ac:spMkLst>
        </pc:spChg>
        <pc:spChg chg="add del mod">
          <ac:chgData name="Ulf Jansson" userId="5f67be97-7cc3-47f3-85a1-ce57a2a1560c" providerId="ADAL" clId="{50D2BCE6-0BDB-4566-9FC6-448C61D4CBD5}" dt="2023-08-01T09:45:04.715" v="6531" actId="22"/>
          <ac:spMkLst>
            <pc:docMk/>
            <pc:sldMk cId="4051010912" sldId="272"/>
            <ac:spMk id="24" creationId="{E1B09CDB-D890-6629-DECC-613B6FBADC53}"/>
          </ac:spMkLst>
        </pc:spChg>
        <pc:spChg chg="add del mod">
          <ac:chgData name="Ulf Jansson" userId="5f67be97-7cc3-47f3-85a1-ce57a2a1560c" providerId="ADAL" clId="{50D2BCE6-0BDB-4566-9FC6-448C61D4CBD5}" dt="2023-08-01T09:45:35.463" v="6536" actId="22"/>
          <ac:spMkLst>
            <pc:docMk/>
            <pc:sldMk cId="4051010912" sldId="272"/>
            <ac:spMk id="28" creationId="{A12E1BA7-664A-59BB-C76A-D65D037F4847}"/>
          </ac:spMkLst>
        </pc:spChg>
        <pc:spChg chg="add del mod">
          <ac:chgData name="Ulf Jansson" userId="5f67be97-7cc3-47f3-85a1-ce57a2a1560c" providerId="ADAL" clId="{50D2BCE6-0BDB-4566-9FC6-448C61D4CBD5}" dt="2023-08-01T09:46:59.752" v="6566" actId="478"/>
          <ac:spMkLst>
            <pc:docMk/>
            <pc:sldMk cId="4051010912" sldId="272"/>
            <ac:spMk id="34" creationId="{D0E5A16B-D3B2-7496-0C36-9740D9914663}"/>
          </ac:spMkLst>
        </pc:spChg>
        <pc:picChg chg="add del mod ord modCrop">
          <ac:chgData name="Ulf Jansson" userId="5f67be97-7cc3-47f3-85a1-ce57a2a1560c" providerId="ADAL" clId="{50D2BCE6-0BDB-4566-9FC6-448C61D4CBD5}" dt="2023-08-01T08:58:08.189" v="6452" actId="478"/>
          <ac:picMkLst>
            <pc:docMk/>
            <pc:sldMk cId="4051010912" sldId="272"/>
            <ac:picMk id="6" creationId="{CFF55D3F-599A-2127-F999-9668C60DA6E8}"/>
          </ac:picMkLst>
        </pc:picChg>
        <pc:picChg chg="add del mod ord modCrop">
          <ac:chgData name="Ulf Jansson" userId="5f67be97-7cc3-47f3-85a1-ce57a2a1560c" providerId="ADAL" clId="{50D2BCE6-0BDB-4566-9FC6-448C61D4CBD5}" dt="2023-08-01T08:58:28.825" v="6457" actId="478"/>
          <ac:picMkLst>
            <pc:docMk/>
            <pc:sldMk cId="4051010912" sldId="272"/>
            <ac:picMk id="10" creationId="{6FD9E89E-BC29-DF76-9DB3-7EFD7160DAE7}"/>
          </ac:picMkLst>
        </pc:picChg>
        <pc:picChg chg="add del mod ord modCrop">
          <ac:chgData name="Ulf Jansson" userId="5f67be97-7cc3-47f3-85a1-ce57a2a1560c" providerId="ADAL" clId="{50D2BCE6-0BDB-4566-9FC6-448C61D4CBD5}" dt="2023-08-01T09:44:07.973" v="6520" actId="478"/>
          <ac:picMkLst>
            <pc:docMk/>
            <pc:sldMk cId="4051010912" sldId="272"/>
            <ac:picMk id="14" creationId="{2A59A852-2504-F7AA-6978-939A292D1C61}"/>
          </ac:picMkLst>
        </pc:picChg>
        <pc:picChg chg="add del mod ord modCrop">
          <ac:chgData name="Ulf Jansson" userId="5f67be97-7cc3-47f3-85a1-ce57a2a1560c" providerId="ADAL" clId="{50D2BCE6-0BDB-4566-9FC6-448C61D4CBD5}" dt="2023-08-01T09:44:15.688" v="6523" actId="478"/>
          <ac:picMkLst>
            <pc:docMk/>
            <pc:sldMk cId="4051010912" sldId="272"/>
            <ac:picMk id="18" creationId="{A927BC05-FECB-228F-9D73-5BDC7E1D4590}"/>
          </ac:picMkLst>
        </pc:picChg>
        <pc:picChg chg="add del mod ord modCrop">
          <ac:chgData name="Ulf Jansson" userId="5f67be97-7cc3-47f3-85a1-ce57a2a1560c" providerId="ADAL" clId="{50D2BCE6-0BDB-4566-9FC6-448C61D4CBD5}" dt="2023-08-01T09:44:44.233" v="6527" actId="478"/>
          <ac:picMkLst>
            <pc:docMk/>
            <pc:sldMk cId="4051010912" sldId="272"/>
            <ac:picMk id="22" creationId="{3319104B-6638-DB0F-AB46-64EA0A3A9F01}"/>
          </ac:picMkLst>
        </pc:picChg>
        <pc:picChg chg="add del mod ord modCrop">
          <ac:chgData name="Ulf Jansson" userId="5f67be97-7cc3-47f3-85a1-ce57a2a1560c" providerId="ADAL" clId="{50D2BCE6-0BDB-4566-9FC6-448C61D4CBD5}" dt="2023-08-01T09:45:15.036" v="6533" actId="478"/>
          <ac:picMkLst>
            <pc:docMk/>
            <pc:sldMk cId="4051010912" sldId="272"/>
            <ac:picMk id="26" creationId="{8AC55BC4-9E9B-95FD-12E2-40DA6AD7AC26}"/>
          </ac:picMkLst>
        </pc:picChg>
        <pc:picChg chg="add del mod ord modCrop">
          <ac:chgData name="Ulf Jansson" userId="5f67be97-7cc3-47f3-85a1-ce57a2a1560c" providerId="ADAL" clId="{50D2BCE6-0BDB-4566-9FC6-448C61D4CBD5}" dt="2023-08-01T09:46:37.548" v="6555" actId="478"/>
          <ac:picMkLst>
            <pc:docMk/>
            <pc:sldMk cId="4051010912" sldId="272"/>
            <ac:picMk id="30" creationId="{219220F7-CA4A-21DB-E148-7FE225CE5B18}"/>
          </ac:picMkLst>
        </pc:picChg>
        <pc:picChg chg="add mod">
          <ac:chgData name="Ulf Jansson" userId="5f67be97-7cc3-47f3-85a1-ce57a2a1560c" providerId="ADAL" clId="{50D2BCE6-0BDB-4566-9FC6-448C61D4CBD5}" dt="2023-08-14T07:03:43.146" v="19496" actId="1076"/>
          <ac:picMkLst>
            <pc:docMk/>
            <pc:sldMk cId="4051010912" sldId="272"/>
            <ac:picMk id="32" creationId="{E9AC9BD7-BE3B-D322-6FDD-08B83EA15CE5}"/>
          </ac:picMkLst>
        </pc:picChg>
      </pc:sldChg>
      <pc:sldChg chg="addSp delSp modSp add mod modClrScheme chgLayout">
        <pc:chgData name="Ulf Jansson" userId="5f67be97-7cc3-47f3-85a1-ce57a2a1560c" providerId="ADAL" clId="{50D2BCE6-0BDB-4566-9FC6-448C61D4CBD5}" dt="2023-08-15T11:18:59.080" v="22991" actId="20577"/>
        <pc:sldMkLst>
          <pc:docMk/>
          <pc:sldMk cId="2078522802" sldId="273"/>
        </pc:sldMkLst>
        <pc:spChg chg="del mod ord">
          <ac:chgData name="Ulf Jansson" userId="5f67be97-7cc3-47f3-85a1-ce57a2a1560c" providerId="ADAL" clId="{50D2BCE6-0BDB-4566-9FC6-448C61D4CBD5}" dt="2023-06-27T07:05:09.610" v="463" actId="700"/>
          <ac:spMkLst>
            <pc:docMk/>
            <pc:sldMk cId="2078522802" sldId="273"/>
            <ac:spMk id="2" creationId="{C1EC2482-4AB6-B5DA-0E17-E2BB7FC1BE84}"/>
          </ac:spMkLst>
        </pc:spChg>
        <pc:spChg chg="add mod ord">
          <ac:chgData name="Ulf Jansson" userId="5f67be97-7cc3-47f3-85a1-ce57a2a1560c" providerId="ADAL" clId="{50D2BCE6-0BDB-4566-9FC6-448C61D4CBD5}" dt="2023-06-27T07:13:08.245" v="532" actId="20577"/>
          <ac:spMkLst>
            <pc:docMk/>
            <pc:sldMk cId="2078522802" sldId="273"/>
            <ac:spMk id="3" creationId="{A27E2A0C-9003-285D-7C71-96C1388C0719}"/>
          </ac:spMkLst>
        </pc:spChg>
        <pc:spChg chg="add del mod ord">
          <ac:chgData name="Ulf Jansson" userId="5f67be97-7cc3-47f3-85a1-ce57a2a1560c" providerId="ADAL" clId="{50D2BCE6-0BDB-4566-9FC6-448C61D4CBD5}" dt="2023-08-01T10:04:52.865" v="7307" actId="22"/>
          <ac:spMkLst>
            <pc:docMk/>
            <pc:sldMk cId="2078522802" sldId="273"/>
            <ac:spMk id="4" creationId="{EFD02C69-F3B1-8842-22FA-D73E27274374}"/>
          </ac:spMkLst>
        </pc:spChg>
        <pc:spChg chg="add mod ord">
          <ac:chgData name="Ulf Jansson" userId="5f67be97-7cc3-47f3-85a1-ce57a2a1560c" providerId="ADAL" clId="{50D2BCE6-0BDB-4566-9FC6-448C61D4CBD5}" dt="2023-08-15T11:18:59.080" v="22991" actId="20577"/>
          <ac:spMkLst>
            <pc:docMk/>
            <pc:sldMk cId="2078522802" sldId="273"/>
            <ac:spMk id="5" creationId="{10E701BC-03B8-52CA-17D7-3BB1793DC55C}"/>
          </ac:spMkLst>
        </pc:spChg>
        <pc:spChg chg="add del mod">
          <ac:chgData name="Ulf Jansson" userId="5f67be97-7cc3-47f3-85a1-ce57a2a1560c" providerId="ADAL" clId="{50D2BCE6-0BDB-4566-9FC6-448C61D4CBD5}" dt="2023-08-01T10:04:57.149" v="7309" actId="478"/>
          <ac:spMkLst>
            <pc:docMk/>
            <pc:sldMk cId="2078522802" sldId="273"/>
            <ac:spMk id="8" creationId="{5FE15C13-90FF-3C5F-B410-4E62CCC5AE87}"/>
          </ac:spMkLst>
        </pc:spChg>
        <pc:picChg chg="add del">
          <ac:chgData name="Ulf Jansson" userId="5f67be97-7cc3-47f3-85a1-ce57a2a1560c" providerId="ADAL" clId="{50D2BCE6-0BDB-4566-9FC6-448C61D4CBD5}" dt="2023-08-08T11:52:58.812" v="14223" actId="478"/>
          <ac:picMkLst>
            <pc:docMk/>
            <pc:sldMk cId="2078522802" sldId="273"/>
            <ac:picMk id="4" creationId="{6BB63E92-1826-E8C9-0D7B-4130933E71F8}"/>
          </ac:picMkLst>
        </pc:picChg>
        <pc:picChg chg="add del mod ord modCrop">
          <ac:chgData name="Ulf Jansson" userId="5f67be97-7cc3-47f3-85a1-ce57a2a1560c" providerId="ADAL" clId="{50D2BCE6-0BDB-4566-9FC6-448C61D4CBD5}" dt="2023-08-01T10:04:55.343" v="7308" actId="478"/>
          <ac:picMkLst>
            <pc:docMk/>
            <pc:sldMk cId="2078522802" sldId="273"/>
            <ac:picMk id="6" creationId="{39D2D740-A8CC-BAAB-2EAA-A2A87AD1AD7B}"/>
          </ac:picMkLst>
        </pc:picChg>
        <pc:picChg chg="add mod">
          <ac:chgData name="Ulf Jansson" userId="5f67be97-7cc3-47f3-85a1-ce57a2a1560c" providerId="ADAL" clId="{50D2BCE6-0BDB-4566-9FC6-448C61D4CBD5}" dt="2023-08-14T07:17:54.505" v="19672" actId="1076"/>
          <ac:picMkLst>
            <pc:docMk/>
            <pc:sldMk cId="2078522802" sldId="273"/>
            <ac:picMk id="7" creationId="{0F7F6B0E-36B6-FFCF-8258-8AD88962F440}"/>
          </ac:picMkLst>
        </pc:picChg>
        <pc:picChg chg="add del mod">
          <ac:chgData name="Ulf Jansson" userId="5f67be97-7cc3-47f3-85a1-ce57a2a1560c" providerId="ADAL" clId="{50D2BCE6-0BDB-4566-9FC6-448C61D4CBD5}" dt="2023-08-01T10:05:14.173" v="7313" actId="478"/>
          <ac:picMkLst>
            <pc:docMk/>
            <pc:sldMk cId="2078522802" sldId="273"/>
            <ac:picMk id="10" creationId="{24A8591A-C06D-9D60-8BCA-55A73CC54986}"/>
          </ac:picMkLst>
        </pc:picChg>
        <pc:picChg chg="add mod">
          <ac:chgData name="Ulf Jansson" userId="5f67be97-7cc3-47f3-85a1-ce57a2a1560c" providerId="ADAL" clId="{50D2BCE6-0BDB-4566-9FC6-448C61D4CBD5}" dt="2023-08-01T10:05:53.889" v="7335" actId="14100"/>
          <ac:picMkLst>
            <pc:docMk/>
            <pc:sldMk cId="2078522802" sldId="273"/>
            <ac:picMk id="12" creationId="{81046D09-68CC-B798-9EF8-BEDE9C9B2DDF}"/>
          </ac:picMkLst>
        </pc:picChg>
      </pc:sldChg>
      <pc:sldChg chg="addSp delSp modSp add mod modClrScheme chgLayout modNotesTx">
        <pc:chgData name="Ulf Jansson" userId="5f67be97-7cc3-47f3-85a1-ce57a2a1560c" providerId="ADAL" clId="{50D2BCE6-0BDB-4566-9FC6-448C61D4CBD5}" dt="2023-08-01T13:34:42.453" v="10139"/>
        <pc:sldMkLst>
          <pc:docMk/>
          <pc:sldMk cId="2091836849" sldId="274"/>
        </pc:sldMkLst>
        <pc:spChg chg="del mod ord">
          <ac:chgData name="Ulf Jansson" userId="5f67be97-7cc3-47f3-85a1-ce57a2a1560c" providerId="ADAL" clId="{50D2BCE6-0BDB-4566-9FC6-448C61D4CBD5}" dt="2023-06-27T07:05:04.337" v="462" actId="700"/>
          <ac:spMkLst>
            <pc:docMk/>
            <pc:sldMk cId="2091836849" sldId="274"/>
            <ac:spMk id="2" creationId="{6C980BDC-2510-248E-31B2-07AAEB4008A6}"/>
          </ac:spMkLst>
        </pc:spChg>
        <pc:spChg chg="add mod ord">
          <ac:chgData name="Ulf Jansson" userId="5f67be97-7cc3-47f3-85a1-ce57a2a1560c" providerId="ADAL" clId="{50D2BCE6-0BDB-4566-9FC6-448C61D4CBD5}" dt="2023-08-01T10:02:52.846" v="7306" actId="20577"/>
          <ac:spMkLst>
            <pc:docMk/>
            <pc:sldMk cId="2091836849" sldId="274"/>
            <ac:spMk id="3" creationId="{A1700469-0927-D2A8-7323-501AE52343A9}"/>
          </ac:spMkLst>
        </pc:spChg>
        <pc:spChg chg="add del mod ord">
          <ac:chgData name="Ulf Jansson" userId="5f67be97-7cc3-47f3-85a1-ce57a2a1560c" providerId="ADAL" clId="{50D2BCE6-0BDB-4566-9FC6-448C61D4CBD5}" dt="2023-08-01T09:53:38.463" v="6807" actId="22"/>
          <ac:spMkLst>
            <pc:docMk/>
            <pc:sldMk cId="2091836849" sldId="274"/>
            <ac:spMk id="4" creationId="{F2F7A7C3-C00C-6C0E-1596-EBE78E1FED6F}"/>
          </ac:spMkLst>
        </pc:spChg>
        <pc:spChg chg="add mod ord">
          <ac:chgData name="Ulf Jansson" userId="5f67be97-7cc3-47f3-85a1-ce57a2a1560c" providerId="ADAL" clId="{50D2BCE6-0BDB-4566-9FC6-448C61D4CBD5}" dt="2023-08-01T09:57:35.443" v="7010" actId="20577"/>
          <ac:spMkLst>
            <pc:docMk/>
            <pc:sldMk cId="2091836849" sldId="274"/>
            <ac:spMk id="5" creationId="{245A2248-8137-1E81-CF2C-BCCCCDBBAECF}"/>
          </ac:spMkLst>
        </pc:spChg>
        <pc:spChg chg="add del mod">
          <ac:chgData name="Ulf Jansson" userId="5f67be97-7cc3-47f3-85a1-ce57a2a1560c" providerId="ADAL" clId="{50D2BCE6-0BDB-4566-9FC6-448C61D4CBD5}" dt="2023-08-01T09:54:00.167" v="6809" actId="478"/>
          <ac:spMkLst>
            <pc:docMk/>
            <pc:sldMk cId="2091836849" sldId="274"/>
            <ac:spMk id="8" creationId="{BDE9A01B-ABCD-D566-6325-DF6F1A8848EB}"/>
          </ac:spMkLst>
        </pc:spChg>
        <pc:spChg chg="add mod">
          <ac:chgData name="Ulf Jansson" userId="5f67be97-7cc3-47f3-85a1-ce57a2a1560c" providerId="ADAL" clId="{50D2BCE6-0BDB-4566-9FC6-448C61D4CBD5}" dt="2023-08-01T09:56:46.385" v="6981" actId="6549"/>
          <ac:spMkLst>
            <pc:docMk/>
            <pc:sldMk cId="2091836849" sldId="274"/>
            <ac:spMk id="11" creationId="{4B3B0858-B345-2A3C-1CD9-7ABDF7E5996A}"/>
          </ac:spMkLst>
        </pc:spChg>
        <pc:picChg chg="add del mod ord modCrop">
          <ac:chgData name="Ulf Jansson" userId="5f67be97-7cc3-47f3-85a1-ce57a2a1560c" providerId="ADAL" clId="{50D2BCE6-0BDB-4566-9FC6-448C61D4CBD5}" dt="2023-08-01T09:53:58.361" v="6808" actId="478"/>
          <ac:picMkLst>
            <pc:docMk/>
            <pc:sldMk cId="2091836849" sldId="274"/>
            <ac:picMk id="6" creationId="{21D964F4-0E39-B3EC-A261-B0440CF58683}"/>
          </ac:picMkLst>
        </pc:picChg>
        <pc:picChg chg="add mod">
          <ac:chgData name="Ulf Jansson" userId="5f67be97-7cc3-47f3-85a1-ce57a2a1560c" providerId="ADAL" clId="{50D2BCE6-0BDB-4566-9FC6-448C61D4CBD5}" dt="2023-08-01T09:54:29.089" v="6852" actId="1076"/>
          <ac:picMkLst>
            <pc:docMk/>
            <pc:sldMk cId="2091836849" sldId="274"/>
            <ac:picMk id="10" creationId="{4F215B73-FAC0-AB9D-2F8D-13371C8C8091}"/>
          </ac:picMkLst>
        </pc:picChg>
      </pc:sldChg>
      <pc:sldChg chg="addSp delSp modSp add del mod modClrScheme chgLayout">
        <pc:chgData name="Ulf Jansson" userId="5f67be97-7cc3-47f3-85a1-ce57a2a1560c" providerId="ADAL" clId="{50D2BCE6-0BDB-4566-9FC6-448C61D4CBD5}" dt="2023-08-15T12:10:07.014" v="23347" actId="2696"/>
        <pc:sldMkLst>
          <pc:docMk/>
          <pc:sldMk cId="2467846358" sldId="275"/>
        </pc:sldMkLst>
        <pc:spChg chg="del mod ord">
          <ac:chgData name="Ulf Jansson" userId="5f67be97-7cc3-47f3-85a1-ce57a2a1560c" providerId="ADAL" clId="{50D2BCE6-0BDB-4566-9FC6-448C61D4CBD5}" dt="2023-06-27T07:05:18.140" v="464" actId="700"/>
          <ac:spMkLst>
            <pc:docMk/>
            <pc:sldMk cId="2467846358" sldId="275"/>
            <ac:spMk id="2" creationId="{45C8FFDD-28A1-719B-C766-852920C538F6}"/>
          </ac:spMkLst>
        </pc:spChg>
        <pc:spChg chg="add mod ord">
          <ac:chgData name="Ulf Jansson" userId="5f67be97-7cc3-47f3-85a1-ce57a2a1560c" providerId="ADAL" clId="{50D2BCE6-0BDB-4566-9FC6-448C61D4CBD5}" dt="2023-06-27T09:27:13.461" v="2558" actId="700"/>
          <ac:spMkLst>
            <pc:docMk/>
            <pc:sldMk cId="2467846358" sldId="275"/>
            <ac:spMk id="3" creationId="{9C41B049-3FEC-67F2-A693-3685C20FACB1}"/>
          </ac:spMkLst>
        </pc:spChg>
        <pc:spChg chg="add del mod ord">
          <ac:chgData name="Ulf Jansson" userId="5f67be97-7cc3-47f3-85a1-ce57a2a1560c" providerId="ADAL" clId="{50D2BCE6-0BDB-4566-9FC6-448C61D4CBD5}" dt="2023-06-27T09:27:13.461" v="2558" actId="700"/>
          <ac:spMkLst>
            <pc:docMk/>
            <pc:sldMk cId="2467846358" sldId="275"/>
            <ac:spMk id="4" creationId="{4DE9502E-7EAD-8083-F498-DF980F5C3EF3}"/>
          </ac:spMkLst>
        </pc:spChg>
        <pc:spChg chg="add del mod ord">
          <ac:chgData name="Ulf Jansson" userId="5f67be97-7cc3-47f3-85a1-ce57a2a1560c" providerId="ADAL" clId="{50D2BCE6-0BDB-4566-9FC6-448C61D4CBD5}" dt="2023-06-27T09:27:13.461" v="2558" actId="700"/>
          <ac:spMkLst>
            <pc:docMk/>
            <pc:sldMk cId="2467846358" sldId="275"/>
            <ac:spMk id="5" creationId="{0B61506B-F7E5-4417-8EEC-5228C3777664}"/>
          </ac:spMkLst>
        </pc:spChg>
        <pc:spChg chg="add mod ord">
          <ac:chgData name="Ulf Jansson" userId="5f67be97-7cc3-47f3-85a1-ce57a2a1560c" providerId="ADAL" clId="{50D2BCE6-0BDB-4566-9FC6-448C61D4CBD5}" dt="2023-06-27T09:28:46.639" v="2599" actId="20577"/>
          <ac:spMkLst>
            <pc:docMk/>
            <pc:sldMk cId="2467846358" sldId="275"/>
            <ac:spMk id="6" creationId="{4B285686-22BA-5534-7CDF-583CD986F646}"/>
          </ac:spMkLst>
        </pc:spChg>
      </pc:sldChg>
      <pc:sldChg chg="del">
        <pc:chgData name="Ulf Jansson" userId="5f67be97-7cc3-47f3-85a1-ce57a2a1560c" providerId="ADAL" clId="{50D2BCE6-0BDB-4566-9FC6-448C61D4CBD5}" dt="2023-08-18T14:02:05.640" v="31542" actId="47"/>
        <pc:sldMkLst>
          <pc:docMk/>
          <pc:sldMk cId="2694083297" sldId="275"/>
        </pc:sldMkLst>
      </pc:sldChg>
      <pc:sldChg chg="add del">
        <pc:chgData name="Ulf Jansson" userId="5f67be97-7cc3-47f3-85a1-ce57a2a1560c" providerId="ADAL" clId="{50D2BCE6-0BDB-4566-9FC6-448C61D4CBD5}" dt="2023-06-27T08:35:18.902" v="1599" actId="47"/>
        <pc:sldMkLst>
          <pc:docMk/>
          <pc:sldMk cId="4134306942" sldId="276"/>
        </pc:sldMkLst>
      </pc:sldChg>
      <pc:sldChg chg="add del">
        <pc:chgData name="Ulf Jansson" userId="5f67be97-7cc3-47f3-85a1-ce57a2a1560c" providerId="ADAL" clId="{50D2BCE6-0BDB-4566-9FC6-448C61D4CBD5}" dt="2023-06-27T08:35:20.053" v="1600" actId="47"/>
        <pc:sldMkLst>
          <pc:docMk/>
          <pc:sldMk cId="1178141645" sldId="277"/>
        </pc:sldMkLst>
      </pc:sldChg>
      <pc:sldChg chg="add del">
        <pc:chgData name="Ulf Jansson" userId="5f67be97-7cc3-47f3-85a1-ce57a2a1560c" providerId="ADAL" clId="{50D2BCE6-0BDB-4566-9FC6-448C61D4CBD5}" dt="2023-06-27T08:35:21.096" v="1601" actId="47"/>
        <pc:sldMkLst>
          <pc:docMk/>
          <pc:sldMk cId="970429506" sldId="278"/>
        </pc:sldMkLst>
      </pc:sldChg>
      <pc:sldChg chg="addSp delSp modSp add mod">
        <pc:chgData name="Ulf Jansson" userId="5f67be97-7cc3-47f3-85a1-ce57a2a1560c" providerId="ADAL" clId="{50D2BCE6-0BDB-4566-9FC6-448C61D4CBD5}" dt="2023-08-01T10:02:18.991" v="7295" actId="20577"/>
        <pc:sldMkLst>
          <pc:docMk/>
          <pc:sldMk cId="3723508720" sldId="279"/>
        </pc:sldMkLst>
        <pc:spChg chg="mod">
          <ac:chgData name="Ulf Jansson" userId="5f67be97-7cc3-47f3-85a1-ce57a2a1560c" providerId="ADAL" clId="{50D2BCE6-0BDB-4566-9FC6-448C61D4CBD5}" dt="2023-06-27T07:11:33.411" v="523" actId="20577"/>
          <ac:spMkLst>
            <pc:docMk/>
            <pc:sldMk cId="3723508720" sldId="279"/>
            <ac:spMk id="2" creationId="{7077A305-7AC4-BC1F-B049-FA35DBC1FE88}"/>
          </ac:spMkLst>
        </pc:spChg>
        <pc:spChg chg="del">
          <ac:chgData name="Ulf Jansson" userId="5f67be97-7cc3-47f3-85a1-ce57a2a1560c" providerId="ADAL" clId="{50D2BCE6-0BDB-4566-9FC6-448C61D4CBD5}" dt="2023-08-01T09:58:52.074" v="7011" actId="478"/>
          <ac:spMkLst>
            <pc:docMk/>
            <pc:sldMk cId="3723508720" sldId="279"/>
            <ac:spMk id="3" creationId="{F33DFED7-AD6F-DB7D-56CA-47288E53F45B}"/>
          </ac:spMkLst>
        </pc:spChg>
        <pc:spChg chg="mod">
          <ac:chgData name="Ulf Jansson" userId="5f67be97-7cc3-47f3-85a1-ce57a2a1560c" providerId="ADAL" clId="{50D2BCE6-0BDB-4566-9FC6-448C61D4CBD5}" dt="2023-08-01T10:02:18.991" v="7295" actId="20577"/>
          <ac:spMkLst>
            <pc:docMk/>
            <pc:sldMk cId="3723508720" sldId="279"/>
            <ac:spMk id="4" creationId="{0EF30AF4-414F-97C3-FD63-D7F8974DAC18}"/>
          </ac:spMkLst>
        </pc:spChg>
        <pc:picChg chg="add mod">
          <ac:chgData name="Ulf Jansson" userId="5f67be97-7cc3-47f3-85a1-ce57a2a1560c" providerId="ADAL" clId="{50D2BCE6-0BDB-4566-9FC6-448C61D4CBD5}" dt="2023-08-01T09:59:06.033" v="7028" actId="14100"/>
          <ac:picMkLst>
            <pc:docMk/>
            <pc:sldMk cId="3723508720" sldId="279"/>
            <ac:picMk id="6" creationId="{5F091D4A-CE03-B970-6274-E86BA955217F}"/>
          </ac:picMkLst>
        </pc:picChg>
      </pc:sldChg>
      <pc:sldChg chg="addSp delSp modSp add mod">
        <pc:chgData name="Ulf Jansson" userId="5f67be97-7cc3-47f3-85a1-ce57a2a1560c" providerId="ADAL" clId="{50D2BCE6-0BDB-4566-9FC6-448C61D4CBD5}" dt="2023-08-08T06:02:50.856" v="14008" actId="6549"/>
        <pc:sldMkLst>
          <pc:docMk/>
          <pc:sldMk cId="2427095892" sldId="280"/>
        </pc:sldMkLst>
        <pc:spChg chg="mod">
          <ac:chgData name="Ulf Jansson" userId="5f67be97-7cc3-47f3-85a1-ce57a2a1560c" providerId="ADAL" clId="{50D2BCE6-0BDB-4566-9FC6-448C61D4CBD5}" dt="2023-06-27T07:29:39.697" v="726"/>
          <ac:spMkLst>
            <pc:docMk/>
            <pc:sldMk cId="2427095892" sldId="280"/>
            <ac:spMk id="2" creationId="{AD2F7068-9D1F-EAF8-D0DE-6C298E8CFE62}"/>
          </ac:spMkLst>
        </pc:spChg>
        <pc:spChg chg="del">
          <ac:chgData name="Ulf Jansson" userId="5f67be97-7cc3-47f3-85a1-ce57a2a1560c" providerId="ADAL" clId="{50D2BCE6-0BDB-4566-9FC6-448C61D4CBD5}" dt="2023-08-04T07:12:34.509" v="10476" actId="22"/>
          <ac:spMkLst>
            <pc:docMk/>
            <pc:sldMk cId="2427095892" sldId="280"/>
            <ac:spMk id="3" creationId="{EE1FFF37-4E7B-2BEE-9330-00CC13D2EB32}"/>
          </ac:spMkLst>
        </pc:spChg>
        <pc:spChg chg="mod">
          <ac:chgData name="Ulf Jansson" userId="5f67be97-7cc3-47f3-85a1-ce57a2a1560c" providerId="ADAL" clId="{50D2BCE6-0BDB-4566-9FC6-448C61D4CBD5}" dt="2023-08-08T06:02:50.856" v="14008" actId="6549"/>
          <ac:spMkLst>
            <pc:docMk/>
            <pc:sldMk cId="2427095892" sldId="280"/>
            <ac:spMk id="4" creationId="{C8613E78-7D53-F439-6E9C-897737D5F7E9}"/>
          </ac:spMkLst>
        </pc:spChg>
        <pc:spChg chg="add del mod">
          <ac:chgData name="Ulf Jansson" userId="5f67be97-7cc3-47f3-85a1-ce57a2a1560c" providerId="ADAL" clId="{50D2BCE6-0BDB-4566-9FC6-448C61D4CBD5}" dt="2023-08-04T07:13:26.626" v="10478" actId="478"/>
          <ac:spMkLst>
            <pc:docMk/>
            <pc:sldMk cId="2427095892" sldId="280"/>
            <ac:spMk id="8" creationId="{EF40427E-C419-48C3-2E78-88A03EE63217}"/>
          </ac:spMkLst>
        </pc:spChg>
        <pc:picChg chg="add del mod ord modCrop">
          <ac:chgData name="Ulf Jansson" userId="5f67be97-7cc3-47f3-85a1-ce57a2a1560c" providerId="ADAL" clId="{50D2BCE6-0BDB-4566-9FC6-448C61D4CBD5}" dt="2023-08-04T07:13:24.433" v="10477" actId="478"/>
          <ac:picMkLst>
            <pc:docMk/>
            <pc:sldMk cId="2427095892" sldId="280"/>
            <ac:picMk id="6" creationId="{AA81E2E6-F75C-86B3-D6AA-05CE31062F93}"/>
          </ac:picMkLst>
        </pc:picChg>
        <pc:picChg chg="add mod">
          <ac:chgData name="Ulf Jansson" userId="5f67be97-7cc3-47f3-85a1-ce57a2a1560c" providerId="ADAL" clId="{50D2BCE6-0BDB-4566-9FC6-448C61D4CBD5}" dt="2023-08-04T07:13:46.012" v="10500" actId="14100"/>
          <ac:picMkLst>
            <pc:docMk/>
            <pc:sldMk cId="2427095892" sldId="280"/>
            <ac:picMk id="10" creationId="{87F0190C-4178-A0CD-8CCE-BC34B827333D}"/>
          </ac:picMkLst>
        </pc:picChg>
      </pc:sldChg>
      <pc:sldChg chg="addSp delSp modSp add mod modNotesTx">
        <pc:chgData name="Ulf Jansson" userId="5f67be97-7cc3-47f3-85a1-ce57a2a1560c" providerId="ADAL" clId="{50D2BCE6-0BDB-4566-9FC6-448C61D4CBD5}" dt="2023-08-14T07:22:14.322" v="19749" actId="20577"/>
        <pc:sldMkLst>
          <pc:docMk/>
          <pc:sldMk cId="2467159478" sldId="281"/>
        </pc:sldMkLst>
        <pc:spChg chg="mod">
          <ac:chgData name="Ulf Jansson" userId="5f67be97-7cc3-47f3-85a1-ce57a2a1560c" providerId="ADAL" clId="{50D2BCE6-0BDB-4566-9FC6-448C61D4CBD5}" dt="2023-06-27T07:29:48.967" v="749" actId="20577"/>
          <ac:spMkLst>
            <pc:docMk/>
            <pc:sldMk cId="2467159478" sldId="281"/>
            <ac:spMk id="2" creationId="{FA25EE3C-14B6-2AF7-3631-C3B32BC971E5}"/>
          </ac:spMkLst>
        </pc:spChg>
        <pc:spChg chg="del">
          <ac:chgData name="Ulf Jansson" userId="5f67be97-7cc3-47f3-85a1-ce57a2a1560c" providerId="ADAL" clId="{50D2BCE6-0BDB-4566-9FC6-448C61D4CBD5}" dt="2023-08-03T08:50:06.980" v="10276" actId="478"/>
          <ac:spMkLst>
            <pc:docMk/>
            <pc:sldMk cId="2467159478" sldId="281"/>
            <ac:spMk id="3" creationId="{59EC3A94-24D5-1FC7-6BAC-F61C72FC1EB7}"/>
          </ac:spMkLst>
        </pc:spChg>
        <pc:spChg chg="mod">
          <ac:chgData name="Ulf Jansson" userId="5f67be97-7cc3-47f3-85a1-ce57a2a1560c" providerId="ADAL" clId="{50D2BCE6-0BDB-4566-9FC6-448C61D4CBD5}" dt="2023-08-14T07:22:14.322" v="19749" actId="20577"/>
          <ac:spMkLst>
            <pc:docMk/>
            <pc:sldMk cId="2467159478" sldId="281"/>
            <ac:spMk id="4" creationId="{3B4B451C-8F53-1832-0166-003E41A7DC4B}"/>
          </ac:spMkLst>
        </pc:spChg>
        <pc:picChg chg="add del mod">
          <ac:chgData name="Ulf Jansson" userId="5f67be97-7cc3-47f3-85a1-ce57a2a1560c" providerId="ADAL" clId="{50D2BCE6-0BDB-4566-9FC6-448C61D4CBD5}" dt="2023-08-03T08:50:18.628" v="10279" actId="478"/>
          <ac:picMkLst>
            <pc:docMk/>
            <pc:sldMk cId="2467159478" sldId="281"/>
            <ac:picMk id="5" creationId="{FDB06752-C607-52A2-5B5A-9DE089C56404}"/>
          </ac:picMkLst>
        </pc:picChg>
        <pc:picChg chg="add mod">
          <ac:chgData name="Ulf Jansson" userId="5f67be97-7cc3-47f3-85a1-ce57a2a1560c" providerId="ADAL" clId="{50D2BCE6-0BDB-4566-9FC6-448C61D4CBD5}" dt="2023-08-03T08:53:04.078" v="10311" actId="1076"/>
          <ac:picMkLst>
            <pc:docMk/>
            <pc:sldMk cId="2467159478" sldId="281"/>
            <ac:picMk id="7" creationId="{6C512405-9D79-3EC0-695F-046ABEFD1019}"/>
          </ac:picMkLst>
        </pc:picChg>
      </pc:sldChg>
      <pc:sldChg chg="addSp delSp modSp add mod modNotesTx">
        <pc:chgData name="Ulf Jansson" userId="5f67be97-7cc3-47f3-85a1-ce57a2a1560c" providerId="ADAL" clId="{50D2BCE6-0BDB-4566-9FC6-448C61D4CBD5}" dt="2023-08-15T05:35:43.011" v="20038" actId="27636"/>
        <pc:sldMkLst>
          <pc:docMk/>
          <pc:sldMk cId="686613895" sldId="282"/>
        </pc:sldMkLst>
        <pc:spChg chg="mod">
          <ac:chgData name="Ulf Jansson" userId="5f67be97-7cc3-47f3-85a1-ce57a2a1560c" providerId="ADAL" clId="{50D2BCE6-0BDB-4566-9FC6-448C61D4CBD5}" dt="2023-08-04T07:44:55.046" v="11266" actId="6549"/>
          <ac:spMkLst>
            <pc:docMk/>
            <pc:sldMk cId="686613895" sldId="282"/>
            <ac:spMk id="2" creationId="{DBD1DBFA-D0C0-E568-52C5-965DF8A85C24}"/>
          </ac:spMkLst>
        </pc:spChg>
        <pc:spChg chg="del">
          <ac:chgData name="Ulf Jansson" userId="5f67be97-7cc3-47f3-85a1-ce57a2a1560c" providerId="ADAL" clId="{50D2BCE6-0BDB-4566-9FC6-448C61D4CBD5}" dt="2023-08-04T07:30:47.957" v="10783" actId="478"/>
          <ac:spMkLst>
            <pc:docMk/>
            <pc:sldMk cId="686613895" sldId="282"/>
            <ac:spMk id="3" creationId="{F5A8155F-0F83-B413-7214-DD7D2E85E683}"/>
          </ac:spMkLst>
        </pc:spChg>
        <pc:spChg chg="mod">
          <ac:chgData name="Ulf Jansson" userId="5f67be97-7cc3-47f3-85a1-ce57a2a1560c" providerId="ADAL" clId="{50D2BCE6-0BDB-4566-9FC6-448C61D4CBD5}" dt="2023-08-15T05:35:43.011" v="20038" actId="27636"/>
          <ac:spMkLst>
            <pc:docMk/>
            <pc:sldMk cId="686613895" sldId="282"/>
            <ac:spMk id="4" creationId="{8394C7C2-120C-86E1-7097-2BD8CA36E96C}"/>
          </ac:spMkLst>
        </pc:spChg>
        <pc:picChg chg="add mod">
          <ac:chgData name="Ulf Jansson" userId="5f67be97-7cc3-47f3-85a1-ce57a2a1560c" providerId="ADAL" clId="{50D2BCE6-0BDB-4566-9FC6-448C61D4CBD5}" dt="2023-08-04T07:31:53.865" v="10841" actId="1076"/>
          <ac:picMkLst>
            <pc:docMk/>
            <pc:sldMk cId="686613895" sldId="282"/>
            <ac:picMk id="6" creationId="{A7833428-7F20-D0D8-2B09-31DEB8FB9F04}"/>
          </ac:picMkLst>
        </pc:picChg>
      </pc:sldChg>
      <pc:sldChg chg="addSp delSp modSp add del mod">
        <pc:chgData name="Ulf Jansson" userId="5f67be97-7cc3-47f3-85a1-ce57a2a1560c" providerId="ADAL" clId="{50D2BCE6-0BDB-4566-9FC6-448C61D4CBD5}" dt="2023-08-04T08:12:16.833" v="12242" actId="47"/>
        <pc:sldMkLst>
          <pc:docMk/>
          <pc:sldMk cId="2042192759" sldId="283"/>
        </pc:sldMkLst>
        <pc:spChg chg="mod">
          <ac:chgData name="Ulf Jansson" userId="5f67be97-7cc3-47f3-85a1-ce57a2a1560c" providerId="ADAL" clId="{50D2BCE6-0BDB-4566-9FC6-448C61D4CBD5}" dt="2023-08-04T08:03:25.559" v="12167" actId="6549"/>
          <ac:spMkLst>
            <pc:docMk/>
            <pc:sldMk cId="2042192759" sldId="283"/>
            <ac:spMk id="2" creationId="{BD1141F0-C543-6B23-E0B6-AA4CA1C3571F}"/>
          </ac:spMkLst>
        </pc:spChg>
        <pc:spChg chg="add del">
          <ac:chgData name="Ulf Jansson" userId="5f67be97-7cc3-47f3-85a1-ce57a2a1560c" providerId="ADAL" clId="{50D2BCE6-0BDB-4566-9FC6-448C61D4CBD5}" dt="2023-08-04T08:04:21.111" v="12170" actId="478"/>
          <ac:spMkLst>
            <pc:docMk/>
            <pc:sldMk cId="2042192759" sldId="283"/>
            <ac:spMk id="3" creationId="{FC7E8AAC-695C-E259-95EA-82BC27869671}"/>
          </ac:spMkLst>
        </pc:spChg>
        <pc:spChg chg="mod">
          <ac:chgData name="Ulf Jansson" userId="5f67be97-7cc3-47f3-85a1-ce57a2a1560c" providerId="ADAL" clId="{50D2BCE6-0BDB-4566-9FC6-448C61D4CBD5}" dt="2023-06-27T07:43:37.435" v="987" actId="20577"/>
          <ac:spMkLst>
            <pc:docMk/>
            <pc:sldMk cId="2042192759" sldId="283"/>
            <ac:spMk id="4" creationId="{1F9E4F65-F5EA-712E-93A5-72B516F196BA}"/>
          </ac:spMkLst>
        </pc:spChg>
        <pc:picChg chg="add del mod ord modCrop">
          <ac:chgData name="Ulf Jansson" userId="5f67be97-7cc3-47f3-85a1-ce57a2a1560c" providerId="ADAL" clId="{50D2BCE6-0BDB-4566-9FC6-448C61D4CBD5}" dt="2023-08-04T08:04:18.977" v="12169" actId="22"/>
          <ac:picMkLst>
            <pc:docMk/>
            <pc:sldMk cId="2042192759" sldId="283"/>
            <ac:picMk id="6" creationId="{4C6C441D-8F67-B666-7BE4-AFF715C346FB}"/>
          </ac:picMkLst>
        </pc:picChg>
      </pc:sldChg>
      <pc:sldChg chg="addSp delSp modSp add mod modShow">
        <pc:chgData name="Ulf Jansson" userId="5f67be97-7cc3-47f3-85a1-ce57a2a1560c" providerId="ADAL" clId="{50D2BCE6-0BDB-4566-9FC6-448C61D4CBD5}" dt="2023-08-08T14:33:40.095" v="14669" actId="1076"/>
        <pc:sldMkLst>
          <pc:docMk/>
          <pc:sldMk cId="3589883633" sldId="284"/>
        </pc:sldMkLst>
        <pc:spChg chg="mod">
          <ac:chgData name="Ulf Jansson" userId="5f67be97-7cc3-47f3-85a1-ce57a2a1560c" providerId="ADAL" clId="{50D2BCE6-0BDB-4566-9FC6-448C61D4CBD5}" dt="2023-08-04T08:57:26.494" v="13752" actId="20577"/>
          <ac:spMkLst>
            <pc:docMk/>
            <pc:sldMk cId="3589883633" sldId="284"/>
            <ac:spMk id="2" creationId="{80B869D7-AE58-5D07-D214-252F2FC13FF0}"/>
          </ac:spMkLst>
        </pc:spChg>
        <pc:spChg chg="del">
          <ac:chgData name="Ulf Jansson" userId="5f67be97-7cc3-47f3-85a1-ce57a2a1560c" providerId="ADAL" clId="{50D2BCE6-0BDB-4566-9FC6-448C61D4CBD5}" dt="2023-08-04T08:52:39.884" v="13356" actId="478"/>
          <ac:spMkLst>
            <pc:docMk/>
            <pc:sldMk cId="3589883633" sldId="284"/>
            <ac:spMk id="3" creationId="{638484A8-2C94-17D9-3F29-7E8F7BF945A9}"/>
          </ac:spMkLst>
        </pc:spChg>
        <pc:spChg chg="mod">
          <ac:chgData name="Ulf Jansson" userId="5f67be97-7cc3-47f3-85a1-ce57a2a1560c" providerId="ADAL" clId="{50D2BCE6-0BDB-4566-9FC6-448C61D4CBD5}" dt="2023-08-08T14:33:35.221" v="14668" actId="20577"/>
          <ac:spMkLst>
            <pc:docMk/>
            <pc:sldMk cId="3589883633" sldId="284"/>
            <ac:spMk id="4" creationId="{EDBAE293-0947-916B-855A-5B9B4704E23F}"/>
          </ac:spMkLst>
        </pc:spChg>
        <pc:picChg chg="add mod">
          <ac:chgData name="Ulf Jansson" userId="5f67be97-7cc3-47f3-85a1-ce57a2a1560c" providerId="ADAL" clId="{50D2BCE6-0BDB-4566-9FC6-448C61D4CBD5}" dt="2023-08-04T08:52:43.600" v="13357" actId="1076"/>
          <ac:picMkLst>
            <pc:docMk/>
            <pc:sldMk cId="3589883633" sldId="284"/>
            <ac:picMk id="6" creationId="{CF512BBA-56B4-6160-92AB-E2FCB6D126E6}"/>
          </ac:picMkLst>
        </pc:picChg>
        <pc:picChg chg="add mod">
          <ac:chgData name="Ulf Jansson" userId="5f67be97-7cc3-47f3-85a1-ce57a2a1560c" providerId="ADAL" clId="{50D2BCE6-0BDB-4566-9FC6-448C61D4CBD5}" dt="2023-08-08T14:33:40.095" v="14669" actId="1076"/>
          <ac:picMkLst>
            <pc:docMk/>
            <pc:sldMk cId="3589883633" sldId="284"/>
            <ac:picMk id="8" creationId="{EB6F5752-CDC6-519C-8DA3-7A43855AFB1E}"/>
          </ac:picMkLst>
        </pc:picChg>
      </pc:sldChg>
      <pc:sldChg chg="addSp delSp modSp add mod">
        <pc:chgData name="Ulf Jansson" userId="5f67be97-7cc3-47f3-85a1-ce57a2a1560c" providerId="ADAL" clId="{50D2BCE6-0BDB-4566-9FC6-448C61D4CBD5}" dt="2023-08-15T05:41:44.566" v="20097" actId="1036"/>
        <pc:sldMkLst>
          <pc:docMk/>
          <pc:sldMk cId="1266345182" sldId="285"/>
        </pc:sldMkLst>
        <pc:spChg chg="mod">
          <ac:chgData name="Ulf Jansson" userId="5f67be97-7cc3-47f3-85a1-ce57a2a1560c" providerId="ADAL" clId="{50D2BCE6-0BDB-4566-9FC6-448C61D4CBD5}" dt="2023-08-04T09:00:41.488" v="13824" actId="20577"/>
          <ac:spMkLst>
            <pc:docMk/>
            <pc:sldMk cId="1266345182" sldId="285"/>
            <ac:spMk id="2" creationId="{C0C5EBB1-8855-C449-806D-B39A6BF92D1B}"/>
          </ac:spMkLst>
        </pc:spChg>
        <pc:spChg chg="del">
          <ac:chgData name="Ulf Jansson" userId="5f67be97-7cc3-47f3-85a1-ce57a2a1560c" providerId="ADAL" clId="{50D2BCE6-0BDB-4566-9FC6-448C61D4CBD5}" dt="2023-08-04T09:00:59.965" v="13825" actId="478"/>
          <ac:spMkLst>
            <pc:docMk/>
            <pc:sldMk cId="1266345182" sldId="285"/>
            <ac:spMk id="3" creationId="{EB6DE7EF-955C-2741-5C0C-49DCBB769B22}"/>
          </ac:spMkLst>
        </pc:spChg>
        <pc:spChg chg="mod">
          <ac:chgData name="Ulf Jansson" userId="5f67be97-7cc3-47f3-85a1-ce57a2a1560c" providerId="ADAL" clId="{50D2BCE6-0BDB-4566-9FC6-448C61D4CBD5}" dt="2023-08-14T10:59:42.663" v="19866" actId="20577"/>
          <ac:spMkLst>
            <pc:docMk/>
            <pc:sldMk cId="1266345182" sldId="285"/>
            <ac:spMk id="4" creationId="{22C5D507-7752-F4A0-CCD2-64B0B70E931A}"/>
          </ac:spMkLst>
        </pc:spChg>
        <pc:picChg chg="add mod">
          <ac:chgData name="Ulf Jansson" userId="5f67be97-7cc3-47f3-85a1-ce57a2a1560c" providerId="ADAL" clId="{50D2BCE6-0BDB-4566-9FC6-448C61D4CBD5}" dt="2023-08-04T09:02:58.124" v="13836" actId="1076"/>
          <ac:picMkLst>
            <pc:docMk/>
            <pc:sldMk cId="1266345182" sldId="285"/>
            <ac:picMk id="6" creationId="{3678BDCB-2E46-90BE-DF32-05148D2380BD}"/>
          </ac:picMkLst>
        </pc:picChg>
        <pc:picChg chg="add mod">
          <ac:chgData name="Ulf Jansson" userId="5f67be97-7cc3-47f3-85a1-ce57a2a1560c" providerId="ADAL" clId="{50D2BCE6-0BDB-4566-9FC6-448C61D4CBD5}" dt="2023-08-15T05:41:44.566" v="20097" actId="1036"/>
          <ac:picMkLst>
            <pc:docMk/>
            <pc:sldMk cId="1266345182" sldId="285"/>
            <ac:picMk id="8" creationId="{3C5E4871-33D7-E5BF-C700-6132FFDE275C}"/>
          </ac:picMkLst>
        </pc:picChg>
      </pc:sldChg>
      <pc:sldChg chg="addSp delSp modSp add mod">
        <pc:chgData name="Ulf Jansson" userId="5f67be97-7cc3-47f3-85a1-ce57a2a1560c" providerId="ADAL" clId="{50D2BCE6-0BDB-4566-9FC6-448C61D4CBD5}" dt="2023-08-15T05:45:14.102" v="20167" actId="20577"/>
        <pc:sldMkLst>
          <pc:docMk/>
          <pc:sldMk cId="396945497" sldId="286"/>
        </pc:sldMkLst>
        <pc:spChg chg="mod">
          <ac:chgData name="Ulf Jansson" userId="5f67be97-7cc3-47f3-85a1-ce57a2a1560c" providerId="ADAL" clId="{50D2BCE6-0BDB-4566-9FC6-448C61D4CBD5}" dt="2023-08-09T08:22:28.154" v="15527" actId="14100"/>
          <ac:spMkLst>
            <pc:docMk/>
            <pc:sldMk cId="396945497" sldId="286"/>
            <ac:spMk id="2" creationId="{E93717AF-EE51-8B6D-046F-E7D0514A32B7}"/>
          </ac:spMkLst>
        </pc:spChg>
        <pc:spChg chg="del">
          <ac:chgData name="Ulf Jansson" userId="5f67be97-7cc3-47f3-85a1-ce57a2a1560c" providerId="ADAL" clId="{50D2BCE6-0BDB-4566-9FC6-448C61D4CBD5}" dt="2023-08-09T08:27:28.191" v="15528" actId="478"/>
          <ac:spMkLst>
            <pc:docMk/>
            <pc:sldMk cId="396945497" sldId="286"/>
            <ac:spMk id="3" creationId="{691DA8A4-9619-7846-7D9B-F148B835C634}"/>
          </ac:spMkLst>
        </pc:spChg>
        <pc:spChg chg="mod">
          <ac:chgData name="Ulf Jansson" userId="5f67be97-7cc3-47f3-85a1-ce57a2a1560c" providerId="ADAL" clId="{50D2BCE6-0BDB-4566-9FC6-448C61D4CBD5}" dt="2023-08-15T05:45:14.102" v="20167" actId="20577"/>
          <ac:spMkLst>
            <pc:docMk/>
            <pc:sldMk cId="396945497" sldId="286"/>
            <ac:spMk id="4" creationId="{80F53331-DDDF-504D-B102-ECB82848C227}"/>
          </ac:spMkLst>
        </pc:spChg>
        <pc:picChg chg="add mod">
          <ac:chgData name="Ulf Jansson" userId="5f67be97-7cc3-47f3-85a1-ce57a2a1560c" providerId="ADAL" clId="{50D2BCE6-0BDB-4566-9FC6-448C61D4CBD5}" dt="2023-08-09T08:27:48.964" v="15561" actId="1076"/>
          <ac:picMkLst>
            <pc:docMk/>
            <pc:sldMk cId="396945497" sldId="286"/>
            <ac:picMk id="6" creationId="{44C086EB-4552-BB4E-D82D-AE19334FE920}"/>
          </ac:picMkLst>
        </pc:picChg>
      </pc:sldChg>
      <pc:sldChg chg="addSp delSp modSp add mod">
        <pc:chgData name="Ulf Jansson" userId="5f67be97-7cc3-47f3-85a1-ce57a2a1560c" providerId="ADAL" clId="{50D2BCE6-0BDB-4566-9FC6-448C61D4CBD5}" dt="2023-08-18T09:18:45.084" v="27824" actId="20577"/>
        <pc:sldMkLst>
          <pc:docMk/>
          <pc:sldMk cId="1279100888" sldId="287"/>
        </pc:sldMkLst>
        <pc:spChg chg="mod">
          <ac:chgData name="Ulf Jansson" userId="5f67be97-7cc3-47f3-85a1-ce57a2a1560c" providerId="ADAL" clId="{50D2BCE6-0BDB-4566-9FC6-448C61D4CBD5}" dt="2023-08-09T08:44:05.948" v="16062" actId="14100"/>
          <ac:spMkLst>
            <pc:docMk/>
            <pc:sldMk cId="1279100888" sldId="287"/>
            <ac:spMk id="2" creationId="{A4C6092D-CB63-0792-B363-7ADA44AA017C}"/>
          </ac:spMkLst>
        </pc:spChg>
        <pc:spChg chg="del">
          <ac:chgData name="Ulf Jansson" userId="5f67be97-7cc3-47f3-85a1-ce57a2a1560c" providerId="ADAL" clId="{50D2BCE6-0BDB-4566-9FC6-448C61D4CBD5}" dt="2023-08-09T09:18:30.821" v="16094" actId="478"/>
          <ac:spMkLst>
            <pc:docMk/>
            <pc:sldMk cId="1279100888" sldId="287"/>
            <ac:spMk id="3" creationId="{18A74CEF-BC76-1A35-3A73-2744EEBB55E2}"/>
          </ac:spMkLst>
        </pc:spChg>
        <pc:spChg chg="mod">
          <ac:chgData name="Ulf Jansson" userId="5f67be97-7cc3-47f3-85a1-ce57a2a1560c" providerId="ADAL" clId="{50D2BCE6-0BDB-4566-9FC6-448C61D4CBD5}" dt="2023-08-18T09:18:45.084" v="27824" actId="20577"/>
          <ac:spMkLst>
            <pc:docMk/>
            <pc:sldMk cId="1279100888" sldId="287"/>
            <ac:spMk id="4" creationId="{073FB801-259E-0D0A-6FD8-43EEC24D3F43}"/>
          </ac:spMkLst>
        </pc:spChg>
        <pc:picChg chg="add mod">
          <ac:chgData name="Ulf Jansson" userId="5f67be97-7cc3-47f3-85a1-ce57a2a1560c" providerId="ADAL" clId="{50D2BCE6-0BDB-4566-9FC6-448C61D4CBD5}" dt="2023-08-14T11:11:32.758" v="19869" actId="1076"/>
          <ac:picMkLst>
            <pc:docMk/>
            <pc:sldMk cId="1279100888" sldId="287"/>
            <ac:picMk id="3" creationId="{0ACCA88B-2267-4791-2626-B7FD1F16DF8C}"/>
          </ac:picMkLst>
        </pc:picChg>
        <pc:picChg chg="add del mod">
          <ac:chgData name="Ulf Jansson" userId="5f67be97-7cc3-47f3-85a1-ce57a2a1560c" providerId="ADAL" clId="{50D2BCE6-0BDB-4566-9FC6-448C61D4CBD5}" dt="2023-08-09T09:45:45.443" v="16261" actId="478"/>
          <ac:picMkLst>
            <pc:docMk/>
            <pc:sldMk cId="1279100888" sldId="287"/>
            <ac:picMk id="5" creationId="{03CD3A00-33D5-F783-ABE8-CF591202FD06}"/>
          </ac:picMkLst>
        </pc:picChg>
        <pc:picChg chg="add del mod">
          <ac:chgData name="Ulf Jansson" userId="5f67be97-7cc3-47f3-85a1-ce57a2a1560c" providerId="ADAL" clId="{50D2BCE6-0BDB-4566-9FC6-448C61D4CBD5}" dt="2023-08-14T11:11:27.148" v="19868" actId="478"/>
          <ac:picMkLst>
            <pc:docMk/>
            <pc:sldMk cId="1279100888" sldId="287"/>
            <ac:picMk id="6" creationId="{19FDA33C-A315-4702-CBE1-9CD8B2043F59}"/>
          </ac:picMkLst>
        </pc:picChg>
      </pc:sldChg>
      <pc:sldChg chg="modSp add del">
        <pc:chgData name="Ulf Jansson" userId="5f67be97-7cc3-47f3-85a1-ce57a2a1560c" providerId="ADAL" clId="{50D2BCE6-0BDB-4566-9FC6-448C61D4CBD5}" dt="2023-06-27T08:43:46.667" v="1606" actId="2696"/>
        <pc:sldMkLst>
          <pc:docMk/>
          <pc:sldMk cId="974831358" sldId="288"/>
        </pc:sldMkLst>
        <pc:spChg chg="mod">
          <ac:chgData name="Ulf Jansson" userId="5f67be97-7cc3-47f3-85a1-ce57a2a1560c" providerId="ADAL" clId="{50D2BCE6-0BDB-4566-9FC6-448C61D4CBD5}" dt="2023-06-27T08:43:31.061" v="1605"/>
          <ac:spMkLst>
            <pc:docMk/>
            <pc:sldMk cId="974831358" sldId="288"/>
            <ac:spMk id="2" creationId="{A5ED6246-ADBD-BDF6-0CD2-AF8C74CA0066}"/>
          </ac:spMkLst>
        </pc:spChg>
        <pc:spChg chg="mod">
          <ac:chgData name="Ulf Jansson" userId="5f67be97-7cc3-47f3-85a1-ce57a2a1560c" providerId="ADAL" clId="{50D2BCE6-0BDB-4566-9FC6-448C61D4CBD5}" dt="2023-06-27T07:59:00.848" v="1263" actId="20577"/>
          <ac:spMkLst>
            <pc:docMk/>
            <pc:sldMk cId="974831358" sldId="288"/>
            <ac:spMk id="4" creationId="{28823450-2F68-321F-7DE8-6C91059D8F71}"/>
          </ac:spMkLst>
        </pc:spChg>
      </pc:sldChg>
      <pc:sldChg chg="add del">
        <pc:chgData name="Ulf Jansson" userId="5f67be97-7cc3-47f3-85a1-ce57a2a1560c" providerId="ADAL" clId="{50D2BCE6-0BDB-4566-9FC6-448C61D4CBD5}" dt="2023-06-27T09:05:40.107" v="1942" actId="2696"/>
        <pc:sldMkLst>
          <pc:docMk/>
          <pc:sldMk cId="2252175831" sldId="288"/>
        </pc:sldMkLst>
      </pc:sldChg>
      <pc:sldChg chg="modSp add del">
        <pc:chgData name="Ulf Jansson" userId="5f67be97-7cc3-47f3-85a1-ce57a2a1560c" providerId="ADAL" clId="{50D2BCE6-0BDB-4566-9FC6-448C61D4CBD5}" dt="2023-08-15T09:55:01.244" v="22940" actId="47"/>
        <pc:sldMkLst>
          <pc:docMk/>
          <pc:sldMk cId="764616152" sldId="289"/>
        </pc:sldMkLst>
        <pc:spChg chg="mod">
          <ac:chgData name="Ulf Jansson" userId="5f67be97-7cc3-47f3-85a1-ce57a2a1560c" providerId="ADAL" clId="{50D2BCE6-0BDB-4566-9FC6-448C61D4CBD5}" dt="2023-06-27T08:43:46.667" v="1607"/>
          <ac:spMkLst>
            <pc:docMk/>
            <pc:sldMk cId="764616152" sldId="289"/>
            <ac:spMk id="2" creationId="{FACB4884-0553-E87A-5192-3863D490DB48}"/>
          </ac:spMkLst>
        </pc:spChg>
      </pc:sldChg>
      <pc:sldChg chg="addSp delSp modSp add mod">
        <pc:chgData name="Ulf Jansson" userId="5f67be97-7cc3-47f3-85a1-ce57a2a1560c" providerId="ADAL" clId="{50D2BCE6-0BDB-4566-9FC6-448C61D4CBD5}" dt="2023-08-15T11:34:12.343" v="23072" actId="1076"/>
        <pc:sldMkLst>
          <pc:docMk/>
          <pc:sldMk cId="2991386155" sldId="290"/>
        </pc:sldMkLst>
        <pc:spChg chg="mod">
          <ac:chgData name="Ulf Jansson" userId="5f67be97-7cc3-47f3-85a1-ce57a2a1560c" providerId="ADAL" clId="{50D2BCE6-0BDB-4566-9FC6-448C61D4CBD5}" dt="2023-08-15T09:36:34.728" v="22707" actId="20577"/>
          <ac:spMkLst>
            <pc:docMk/>
            <pc:sldMk cId="2991386155" sldId="290"/>
            <ac:spMk id="2" creationId="{2A4FC639-258C-F6F6-8F62-52125A9A4737}"/>
          </ac:spMkLst>
        </pc:spChg>
        <pc:spChg chg="del">
          <ac:chgData name="Ulf Jansson" userId="5f67be97-7cc3-47f3-85a1-ce57a2a1560c" providerId="ADAL" clId="{50D2BCE6-0BDB-4566-9FC6-448C61D4CBD5}" dt="2023-08-15T09:36:53.907" v="22708" actId="478"/>
          <ac:spMkLst>
            <pc:docMk/>
            <pc:sldMk cId="2991386155" sldId="290"/>
            <ac:spMk id="3" creationId="{4DA81E15-E8A0-78C1-5F05-1F8E74572E59}"/>
          </ac:spMkLst>
        </pc:spChg>
        <pc:spChg chg="mod">
          <ac:chgData name="Ulf Jansson" userId="5f67be97-7cc3-47f3-85a1-ce57a2a1560c" providerId="ADAL" clId="{50D2BCE6-0BDB-4566-9FC6-448C61D4CBD5}" dt="2023-08-15T09:54:52.429" v="22939" actId="207"/>
          <ac:spMkLst>
            <pc:docMk/>
            <pc:sldMk cId="2991386155" sldId="290"/>
            <ac:spMk id="4" creationId="{BEACE5A4-5489-C6C5-E7C6-9343593283DB}"/>
          </ac:spMkLst>
        </pc:spChg>
        <pc:spChg chg="add mod">
          <ac:chgData name="Ulf Jansson" userId="5f67be97-7cc3-47f3-85a1-ce57a2a1560c" providerId="ADAL" clId="{50D2BCE6-0BDB-4566-9FC6-448C61D4CBD5}" dt="2023-08-15T11:34:05.463" v="23071" actId="1076"/>
          <ac:spMkLst>
            <pc:docMk/>
            <pc:sldMk cId="2991386155" sldId="290"/>
            <ac:spMk id="7" creationId="{AA8263E2-1794-DC03-F104-C54C1F5E4C6A}"/>
          </ac:spMkLst>
        </pc:spChg>
        <pc:picChg chg="add mod">
          <ac:chgData name="Ulf Jansson" userId="5f67be97-7cc3-47f3-85a1-ce57a2a1560c" providerId="ADAL" clId="{50D2BCE6-0BDB-4566-9FC6-448C61D4CBD5}" dt="2023-08-15T11:33:47.552" v="23070" actId="1076"/>
          <ac:picMkLst>
            <pc:docMk/>
            <pc:sldMk cId="2991386155" sldId="290"/>
            <ac:picMk id="6" creationId="{A03A64F3-3A9C-52A9-BB3F-CA7E225E94D8}"/>
          </ac:picMkLst>
        </pc:picChg>
        <pc:picChg chg="add mod">
          <ac:chgData name="Ulf Jansson" userId="5f67be97-7cc3-47f3-85a1-ce57a2a1560c" providerId="ADAL" clId="{50D2BCE6-0BDB-4566-9FC6-448C61D4CBD5}" dt="2023-08-15T11:34:12.343" v="23072" actId="1076"/>
          <ac:picMkLst>
            <pc:docMk/>
            <pc:sldMk cId="2991386155" sldId="290"/>
            <ac:picMk id="8" creationId="{E046AE18-FD44-B08A-ED63-A70758953A38}"/>
          </ac:picMkLst>
        </pc:picChg>
      </pc:sldChg>
      <pc:sldChg chg="addSp delSp modSp add mod ord">
        <pc:chgData name="Ulf Jansson" userId="5f67be97-7cc3-47f3-85a1-ce57a2a1560c" providerId="ADAL" clId="{50D2BCE6-0BDB-4566-9FC6-448C61D4CBD5}" dt="2023-08-15T12:02:36.478" v="23236" actId="20577"/>
        <pc:sldMkLst>
          <pc:docMk/>
          <pc:sldMk cId="3143681617" sldId="291"/>
        </pc:sldMkLst>
        <pc:spChg chg="mod">
          <ac:chgData name="Ulf Jansson" userId="5f67be97-7cc3-47f3-85a1-ce57a2a1560c" providerId="ADAL" clId="{50D2BCE6-0BDB-4566-9FC6-448C61D4CBD5}" dt="2023-08-15T12:02:36.478" v="23236" actId="20577"/>
          <ac:spMkLst>
            <pc:docMk/>
            <pc:sldMk cId="3143681617" sldId="291"/>
            <ac:spMk id="2" creationId="{3E78311C-0BC5-D399-A38D-A9470A5CD358}"/>
          </ac:spMkLst>
        </pc:spChg>
        <pc:spChg chg="add del mod">
          <ac:chgData name="Ulf Jansson" userId="5f67be97-7cc3-47f3-85a1-ce57a2a1560c" providerId="ADAL" clId="{50D2BCE6-0BDB-4566-9FC6-448C61D4CBD5}" dt="2023-08-14T11:18:53.296" v="19991" actId="478"/>
          <ac:spMkLst>
            <pc:docMk/>
            <pc:sldMk cId="3143681617" sldId="291"/>
            <ac:spMk id="3" creationId="{73D9E2E2-A6A3-3EC7-1D82-40825DC5E168}"/>
          </ac:spMkLst>
        </pc:spChg>
        <pc:spChg chg="del">
          <ac:chgData name="Ulf Jansson" userId="5f67be97-7cc3-47f3-85a1-ce57a2a1560c" providerId="ADAL" clId="{50D2BCE6-0BDB-4566-9FC6-448C61D4CBD5}" dt="2023-08-09T13:26:59.548" v="18580" actId="478"/>
          <ac:spMkLst>
            <pc:docMk/>
            <pc:sldMk cId="3143681617" sldId="291"/>
            <ac:spMk id="3" creationId="{DC7253DD-FB01-460E-080B-6B81C3D3F4E0}"/>
          </ac:spMkLst>
        </pc:spChg>
        <pc:spChg chg="mod">
          <ac:chgData name="Ulf Jansson" userId="5f67be97-7cc3-47f3-85a1-ce57a2a1560c" providerId="ADAL" clId="{50D2BCE6-0BDB-4566-9FC6-448C61D4CBD5}" dt="2023-08-14T11:19:17.324" v="20027" actId="6549"/>
          <ac:spMkLst>
            <pc:docMk/>
            <pc:sldMk cId="3143681617" sldId="291"/>
            <ac:spMk id="4" creationId="{F06D2943-B28B-9815-D571-337B7B35C3FA}"/>
          </ac:spMkLst>
        </pc:spChg>
        <pc:picChg chg="add mod">
          <ac:chgData name="Ulf Jansson" userId="5f67be97-7cc3-47f3-85a1-ce57a2a1560c" providerId="ADAL" clId="{50D2BCE6-0BDB-4566-9FC6-448C61D4CBD5}" dt="2023-08-09T13:29:25.533" v="18708" actId="1076"/>
          <ac:picMkLst>
            <pc:docMk/>
            <pc:sldMk cId="3143681617" sldId="291"/>
            <ac:picMk id="6" creationId="{90C6512A-DCAC-7C94-DBCC-0F1B974EA8E8}"/>
          </ac:picMkLst>
        </pc:picChg>
        <pc:cxnChg chg="add mod">
          <ac:chgData name="Ulf Jansson" userId="5f67be97-7cc3-47f3-85a1-ce57a2a1560c" providerId="ADAL" clId="{50D2BCE6-0BDB-4566-9FC6-448C61D4CBD5}" dt="2023-08-09T13:38:40.183" v="18791" actId="14100"/>
          <ac:cxnSpMkLst>
            <pc:docMk/>
            <pc:sldMk cId="3143681617" sldId="291"/>
            <ac:cxnSpMk id="8" creationId="{9549B34D-7ACB-B6B2-1BD2-4B453ED742D8}"/>
          </ac:cxnSpMkLst>
        </pc:cxnChg>
      </pc:sldChg>
      <pc:sldChg chg="addSp delSp modSp add mod modNotesTx">
        <pc:chgData name="Ulf Jansson" userId="5f67be97-7cc3-47f3-85a1-ce57a2a1560c" providerId="ADAL" clId="{50D2BCE6-0BDB-4566-9FC6-448C61D4CBD5}" dt="2023-08-15T13:44:47.991" v="25750" actId="692"/>
        <pc:sldMkLst>
          <pc:docMk/>
          <pc:sldMk cId="2043577799" sldId="292"/>
        </pc:sldMkLst>
        <pc:spChg chg="mod">
          <ac:chgData name="Ulf Jansson" userId="5f67be97-7cc3-47f3-85a1-ce57a2a1560c" providerId="ADAL" clId="{50D2BCE6-0BDB-4566-9FC6-448C61D4CBD5}" dt="2023-08-15T10:22:45.067" v="22944" actId="20577"/>
          <ac:spMkLst>
            <pc:docMk/>
            <pc:sldMk cId="2043577799" sldId="292"/>
            <ac:spMk id="2" creationId="{259DC1D7-13EE-383F-7361-F0EF16F8AE06}"/>
          </ac:spMkLst>
        </pc:spChg>
        <pc:spChg chg="del">
          <ac:chgData name="Ulf Jansson" userId="5f67be97-7cc3-47f3-85a1-ce57a2a1560c" providerId="ADAL" clId="{50D2BCE6-0BDB-4566-9FC6-448C61D4CBD5}" dt="2023-08-15T10:23:19.460" v="22945" actId="478"/>
          <ac:spMkLst>
            <pc:docMk/>
            <pc:sldMk cId="2043577799" sldId="292"/>
            <ac:spMk id="3" creationId="{51D0D796-FE81-D4D5-9DB9-D6B1E1E93155}"/>
          </ac:spMkLst>
        </pc:spChg>
        <pc:spChg chg="mod">
          <ac:chgData name="Ulf Jansson" userId="5f67be97-7cc3-47f3-85a1-ce57a2a1560c" providerId="ADAL" clId="{50D2BCE6-0BDB-4566-9FC6-448C61D4CBD5}" dt="2023-08-15T13:44:14.896" v="25709" actId="207"/>
          <ac:spMkLst>
            <pc:docMk/>
            <pc:sldMk cId="2043577799" sldId="292"/>
            <ac:spMk id="4" creationId="{983F2240-E9BA-1552-06B8-F9CD62085233}"/>
          </ac:spMkLst>
        </pc:spChg>
        <pc:spChg chg="add mod">
          <ac:chgData name="Ulf Jansson" userId="5f67be97-7cc3-47f3-85a1-ce57a2a1560c" providerId="ADAL" clId="{50D2BCE6-0BDB-4566-9FC6-448C61D4CBD5}" dt="2023-08-15T13:44:47.991" v="25750" actId="692"/>
          <ac:spMkLst>
            <pc:docMk/>
            <pc:sldMk cId="2043577799" sldId="292"/>
            <ac:spMk id="7" creationId="{DC8CFF0A-AB24-E20A-AAE7-A19B8190F9EA}"/>
          </ac:spMkLst>
        </pc:spChg>
        <pc:picChg chg="add mod">
          <ac:chgData name="Ulf Jansson" userId="5f67be97-7cc3-47f3-85a1-ce57a2a1560c" providerId="ADAL" clId="{50D2BCE6-0BDB-4566-9FC6-448C61D4CBD5}" dt="2023-08-15T13:14:47.199" v="24883" actId="14100"/>
          <ac:picMkLst>
            <pc:docMk/>
            <pc:sldMk cId="2043577799" sldId="292"/>
            <ac:picMk id="6" creationId="{ACD2D9BC-A07F-9951-8E00-171351C5AD35}"/>
          </ac:picMkLst>
        </pc:picChg>
      </pc:sldChg>
      <pc:sldChg chg="addSp delSp modSp add mod">
        <pc:chgData name="Ulf Jansson" userId="5f67be97-7cc3-47f3-85a1-ce57a2a1560c" providerId="ADAL" clId="{50D2BCE6-0BDB-4566-9FC6-448C61D4CBD5}" dt="2023-08-15T13:05:45.408" v="24338" actId="20577"/>
        <pc:sldMkLst>
          <pc:docMk/>
          <pc:sldMk cId="3893549135" sldId="293"/>
        </pc:sldMkLst>
        <pc:spChg chg="mod">
          <ac:chgData name="Ulf Jansson" userId="5f67be97-7cc3-47f3-85a1-ce57a2a1560c" providerId="ADAL" clId="{50D2BCE6-0BDB-4566-9FC6-448C61D4CBD5}" dt="2023-08-15T12:19:00.691" v="23859" actId="20577"/>
          <ac:spMkLst>
            <pc:docMk/>
            <pc:sldMk cId="3893549135" sldId="293"/>
            <ac:spMk id="2" creationId="{E85F0730-F70D-3760-1EC9-3E6C94AA77C0}"/>
          </ac:spMkLst>
        </pc:spChg>
        <pc:spChg chg="del">
          <ac:chgData name="Ulf Jansson" userId="5f67be97-7cc3-47f3-85a1-ce57a2a1560c" providerId="ADAL" clId="{50D2BCE6-0BDB-4566-9FC6-448C61D4CBD5}" dt="2023-08-15T12:19:40.582" v="23917" actId="478"/>
          <ac:spMkLst>
            <pc:docMk/>
            <pc:sldMk cId="3893549135" sldId="293"/>
            <ac:spMk id="3" creationId="{3C14CDCC-5AC4-B7AE-25DA-1E3943D62FC5}"/>
          </ac:spMkLst>
        </pc:spChg>
        <pc:spChg chg="mod">
          <ac:chgData name="Ulf Jansson" userId="5f67be97-7cc3-47f3-85a1-ce57a2a1560c" providerId="ADAL" clId="{50D2BCE6-0BDB-4566-9FC6-448C61D4CBD5}" dt="2023-08-15T13:05:45.408" v="24338" actId="20577"/>
          <ac:spMkLst>
            <pc:docMk/>
            <pc:sldMk cId="3893549135" sldId="293"/>
            <ac:spMk id="4" creationId="{ABBAA1EC-9CE2-86FF-29ED-7A224A01674B}"/>
          </ac:spMkLst>
        </pc:spChg>
        <pc:spChg chg="add mod">
          <ac:chgData name="Ulf Jansson" userId="5f67be97-7cc3-47f3-85a1-ce57a2a1560c" providerId="ADAL" clId="{50D2BCE6-0BDB-4566-9FC6-448C61D4CBD5}" dt="2023-08-15T12:23:52.047" v="23981" actId="692"/>
          <ac:spMkLst>
            <pc:docMk/>
            <pc:sldMk cId="3893549135" sldId="293"/>
            <ac:spMk id="7" creationId="{E1CD3D68-3EF0-4379-8751-BD4717BBF028}"/>
          </ac:spMkLst>
        </pc:spChg>
        <pc:picChg chg="add mod">
          <ac:chgData name="Ulf Jansson" userId="5f67be97-7cc3-47f3-85a1-ce57a2a1560c" providerId="ADAL" clId="{50D2BCE6-0BDB-4566-9FC6-448C61D4CBD5}" dt="2023-08-15T12:23:15.538" v="23930" actId="14100"/>
          <ac:picMkLst>
            <pc:docMk/>
            <pc:sldMk cId="3893549135" sldId="293"/>
            <ac:picMk id="6" creationId="{79736DAA-15FC-D190-1E4E-6DC113C4F5B1}"/>
          </ac:picMkLst>
        </pc:picChg>
      </pc:sldChg>
      <pc:sldChg chg="modSp add del mod">
        <pc:chgData name="Ulf Jansson" userId="5f67be97-7cc3-47f3-85a1-ce57a2a1560c" providerId="ADAL" clId="{50D2BCE6-0BDB-4566-9FC6-448C61D4CBD5}" dt="2023-08-15T13:52:28.764" v="25984" actId="47"/>
        <pc:sldMkLst>
          <pc:docMk/>
          <pc:sldMk cId="1852347986" sldId="294"/>
        </pc:sldMkLst>
        <pc:spChg chg="mod">
          <ac:chgData name="Ulf Jansson" userId="5f67be97-7cc3-47f3-85a1-ce57a2a1560c" providerId="ADAL" clId="{50D2BCE6-0BDB-4566-9FC6-448C61D4CBD5}" dt="2023-07-04T08:07:00.576" v="3020" actId="20577"/>
          <ac:spMkLst>
            <pc:docMk/>
            <pc:sldMk cId="1852347986" sldId="294"/>
            <ac:spMk id="2" creationId="{439B8C3C-C3C5-8607-1D07-9410736E5EF4}"/>
          </ac:spMkLst>
        </pc:spChg>
        <pc:spChg chg="mod">
          <ac:chgData name="Ulf Jansson" userId="5f67be97-7cc3-47f3-85a1-ce57a2a1560c" providerId="ADAL" clId="{50D2BCE6-0BDB-4566-9FC6-448C61D4CBD5}" dt="2023-07-04T08:06:34.375" v="3018" actId="20577"/>
          <ac:spMkLst>
            <pc:docMk/>
            <pc:sldMk cId="1852347986" sldId="294"/>
            <ac:spMk id="4" creationId="{FA489BDA-52DE-76E1-AF78-881990FFAC06}"/>
          </ac:spMkLst>
        </pc:spChg>
      </pc:sldChg>
      <pc:sldChg chg="modSp add del">
        <pc:chgData name="Ulf Jansson" userId="5f67be97-7cc3-47f3-85a1-ce57a2a1560c" providerId="ADAL" clId="{50D2BCE6-0BDB-4566-9FC6-448C61D4CBD5}" dt="2023-06-27T08:07:17.206" v="1358" actId="2696"/>
        <pc:sldMkLst>
          <pc:docMk/>
          <pc:sldMk cId="3606873265" sldId="294"/>
        </pc:sldMkLst>
        <pc:spChg chg="mod">
          <ac:chgData name="Ulf Jansson" userId="5f67be97-7cc3-47f3-85a1-ce57a2a1560c" providerId="ADAL" clId="{50D2BCE6-0BDB-4566-9FC6-448C61D4CBD5}" dt="2023-06-27T08:07:09.527" v="1357" actId="20577"/>
          <ac:spMkLst>
            <pc:docMk/>
            <pc:sldMk cId="3606873265" sldId="294"/>
            <ac:spMk id="2" creationId="{87F4275B-2767-BEBB-52CA-E59F6D883FE4}"/>
          </ac:spMkLst>
        </pc:spChg>
      </pc:sldChg>
      <pc:sldChg chg="modSp add del">
        <pc:chgData name="Ulf Jansson" userId="5f67be97-7cc3-47f3-85a1-ce57a2a1560c" providerId="ADAL" clId="{50D2BCE6-0BDB-4566-9FC6-448C61D4CBD5}" dt="2023-08-15T12:41:17.115" v="24181" actId="47"/>
        <pc:sldMkLst>
          <pc:docMk/>
          <pc:sldMk cId="1307218371" sldId="295"/>
        </pc:sldMkLst>
        <pc:spChg chg="mod">
          <ac:chgData name="Ulf Jansson" userId="5f67be97-7cc3-47f3-85a1-ce57a2a1560c" providerId="ADAL" clId="{50D2BCE6-0BDB-4566-9FC6-448C61D4CBD5}" dt="2023-06-27T09:18:26.136" v="2278" actId="20577"/>
          <ac:spMkLst>
            <pc:docMk/>
            <pc:sldMk cId="1307218371" sldId="295"/>
            <ac:spMk id="2" creationId="{E0C7703E-A5C4-E582-8BBC-60B2E5797C68}"/>
          </ac:spMkLst>
        </pc:spChg>
      </pc:sldChg>
      <pc:sldChg chg="modSp add del">
        <pc:chgData name="Ulf Jansson" userId="5f67be97-7cc3-47f3-85a1-ce57a2a1560c" providerId="ADAL" clId="{50D2BCE6-0BDB-4566-9FC6-448C61D4CBD5}" dt="2023-08-15T12:07:38.143" v="23301" actId="47"/>
        <pc:sldMkLst>
          <pc:docMk/>
          <pc:sldMk cId="1820924459" sldId="296"/>
        </pc:sldMkLst>
        <pc:spChg chg="mod">
          <ac:chgData name="Ulf Jansson" userId="5f67be97-7cc3-47f3-85a1-ce57a2a1560c" providerId="ADAL" clId="{50D2BCE6-0BDB-4566-9FC6-448C61D4CBD5}" dt="2023-06-27T08:34:29.232" v="1598"/>
          <ac:spMkLst>
            <pc:docMk/>
            <pc:sldMk cId="1820924459" sldId="296"/>
            <ac:spMk id="2" creationId="{522B995F-0C7E-33B2-0A1C-20AD5C27D95B}"/>
          </ac:spMkLst>
        </pc:spChg>
      </pc:sldChg>
      <pc:sldChg chg="addSp delSp modSp add mod ord">
        <pc:chgData name="Ulf Jansson" userId="5f67be97-7cc3-47f3-85a1-ce57a2a1560c" providerId="ADAL" clId="{50D2BCE6-0BDB-4566-9FC6-448C61D4CBD5}" dt="2023-08-22T14:24:18.766" v="33786" actId="20577"/>
        <pc:sldMkLst>
          <pc:docMk/>
          <pc:sldMk cId="2326650334" sldId="297"/>
        </pc:sldMkLst>
        <pc:spChg chg="mod">
          <ac:chgData name="Ulf Jansson" userId="5f67be97-7cc3-47f3-85a1-ce57a2a1560c" providerId="ADAL" clId="{50D2BCE6-0BDB-4566-9FC6-448C61D4CBD5}" dt="2023-08-15T06:00:56.928" v="20263" actId="6549"/>
          <ac:spMkLst>
            <pc:docMk/>
            <pc:sldMk cId="2326650334" sldId="297"/>
            <ac:spMk id="2" creationId="{779D2174-A633-9384-FD32-EBB4DCC90492}"/>
          </ac:spMkLst>
        </pc:spChg>
        <pc:spChg chg="del">
          <ac:chgData name="Ulf Jansson" userId="5f67be97-7cc3-47f3-85a1-ce57a2a1560c" providerId="ADAL" clId="{50D2BCE6-0BDB-4566-9FC6-448C61D4CBD5}" dt="2023-08-09T13:00:19.699" v="17958" actId="478"/>
          <ac:spMkLst>
            <pc:docMk/>
            <pc:sldMk cId="2326650334" sldId="297"/>
            <ac:spMk id="3" creationId="{7297936E-AF22-6422-93B1-83ECC1C336A9}"/>
          </ac:spMkLst>
        </pc:spChg>
        <pc:spChg chg="mod">
          <ac:chgData name="Ulf Jansson" userId="5f67be97-7cc3-47f3-85a1-ce57a2a1560c" providerId="ADAL" clId="{50D2BCE6-0BDB-4566-9FC6-448C61D4CBD5}" dt="2023-08-22T14:24:18.766" v="33786" actId="20577"/>
          <ac:spMkLst>
            <pc:docMk/>
            <pc:sldMk cId="2326650334" sldId="297"/>
            <ac:spMk id="4" creationId="{1BACACAC-5A10-152D-0438-9E71C5A4A369}"/>
          </ac:spMkLst>
        </pc:spChg>
        <pc:spChg chg="add mod">
          <ac:chgData name="Ulf Jansson" userId="5f67be97-7cc3-47f3-85a1-ce57a2a1560c" providerId="ADAL" clId="{50D2BCE6-0BDB-4566-9FC6-448C61D4CBD5}" dt="2023-08-09T13:03:35.824" v="18055" actId="692"/>
          <ac:spMkLst>
            <pc:docMk/>
            <pc:sldMk cId="2326650334" sldId="297"/>
            <ac:spMk id="7" creationId="{41AB634E-AE17-718B-E0E2-59073164C9EE}"/>
          </ac:spMkLst>
        </pc:spChg>
        <pc:spChg chg="add mod">
          <ac:chgData name="Ulf Jansson" userId="5f67be97-7cc3-47f3-85a1-ce57a2a1560c" providerId="ADAL" clId="{50D2BCE6-0BDB-4566-9FC6-448C61D4CBD5}" dt="2023-08-09T13:12:35.691" v="18280" actId="692"/>
          <ac:spMkLst>
            <pc:docMk/>
            <pc:sldMk cId="2326650334" sldId="297"/>
            <ac:spMk id="8" creationId="{709B4487-2F2E-3840-742C-66818BD0FDC9}"/>
          </ac:spMkLst>
        </pc:spChg>
        <pc:spChg chg="add mod">
          <ac:chgData name="Ulf Jansson" userId="5f67be97-7cc3-47f3-85a1-ce57a2a1560c" providerId="ADAL" clId="{50D2BCE6-0BDB-4566-9FC6-448C61D4CBD5}" dt="2023-08-09T13:15:11.360" v="18425" actId="692"/>
          <ac:spMkLst>
            <pc:docMk/>
            <pc:sldMk cId="2326650334" sldId="297"/>
            <ac:spMk id="9" creationId="{07FD74CE-B262-D6C1-6D60-C632622EBAA3}"/>
          </ac:spMkLst>
        </pc:spChg>
        <pc:picChg chg="add mod">
          <ac:chgData name="Ulf Jansson" userId="5f67be97-7cc3-47f3-85a1-ce57a2a1560c" providerId="ADAL" clId="{50D2BCE6-0BDB-4566-9FC6-448C61D4CBD5}" dt="2023-08-09T13:02:35.048" v="18002" actId="1076"/>
          <ac:picMkLst>
            <pc:docMk/>
            <pc:sldMk cId="2326650334" sldId="297"/>
            <ac:picMk id="6" creationId="{DEDFF064-F715-798A-91C2-4B78A5683892}"/>
          </ac:picMkLst>
        </pc:picChg>
      </pc:sldChg>
      <pc:sldChg chg="addSp delSp modSp add mod">
        <pc:chgData name="Ulf Jansson" userId="5f67be97-7cc3-47f3-85a1-ce57a2a1560c" providerId="ADAL" clId="{50D2BCE6-0BDB-4566-9FC6-448C61D4CBD5}" dt="2023-08-15T09:18:53.286" v="22688" actId="20577"/>
        <pc:sldMkLst>
          <pc:docMk/>
          <pc:sldMk cId="1711688038" sldId="298"/>
        </pc:sldMkLst>
        <pc:spChg chg="mod">
          <ac:chgData name="Ulf Jansson" userId="5f67be97-7cc3-47f3-85a1-ce57a2a1560c" providerId="ADAL" clId="{50D2BCE6-0BDB-4566-9FC6-448C61D4CBD5}" dt="2023-08-15T06:00:39.089" v="20257" actId="20577"/>
          <ac:spMkLst>
            <pc:docMk/>
            <pc:sldMk cId="1711688038" sldId="298"/>
            <ac:spMk id="2" creationId="{2778B619-BC68-3A87-3A9F-65E7A0781037}"/>
          </ac:spMkLst>
        </pc:spChg>
        <pc:spChg chg="del">
          <ac:chgData name="Ulf Jansson" userId="5f67be97-7cc3-47f3-85a1-ce57a2a1560c" providerId="ADAL" clId="{50D2BCE6-0BDB-4566-9FC6-448C61D4CBD5}" dt="2023-08-15T05:59:48.807" v="20250" actId="478"/>
          <ac:spMkLst>
            <pc:docMk/>
            <pc:sldMk cId="1711688038" sldId="298"/>
            <ac:spMk id="3" creationId="{99CE4446-788C-88CA-80FA-0307DA4A4EA5}"/>
          </ac:spMkLst>
        </pc:spChg>
        <pc:spChg chg="mod">
          <ac:chgData name="Ulf Jansson" userId="5f67be97-7cc3-47f3-85a1-ce57a2a1560c" providerId="ADAL" clId="{50D2BCE6-0BDB-4566-9FC6-448C61D4CBD5}" dt="2023-08-15T09:18:53.286" v="22688" actId="20577"/>
          <ac:spMkLst>
            <pc:docMk/>
            <pc:sldMk cId="1711688038" sldId="298"/>
            <ac:spMk id="4" creationId="{7FD30F3E-A54B-C450-B951-84FBFD46E459}"/>
          </ac:spMkLst>
        </pc:spChg>
        <pc:picChg chg="add mod">
          <ac:chgData name="Ulf Jansson" userId="5f67be97-7cc3-47f3-85a1-ce57a2a1560c" providerId="ADAL" clId="{50D2BCE6-0BDB-4566-9FC6-448C61D4CBD5}" dt="2023-08-15T06:02:26.078" v="20306" actId="1076"/>
          <ac:picMkLst>
            <pc:docMk/>
            <pc:sldMk cId="1711688038" sldId="298"/>
            <ac:picMk id="6" creationId="{5D7BE296-4524-2784-9109-C4568FBA0B7A}"/>
          </ac:picMkLst>
        </pc:picChg>
        <pc:cxnChg chg="add mod">
          <ac:chgData name="Ulf Jansson" userId="5f67be97-7cc3-47f3-85a1-ce57a2a1560c" providerId="ADAL" clId="{50D2BCE6-0BDB-4566-9FC6-448C61D4CBD5}" dt="2023-08-15T06:03:19.452" v="20321" actId="1076"/>
          <ac:cxnSpMkLst>
            <pc:docMk/>
            <pc:sldMk cId="1711688038" sldId="298"/>
            <ac:cxnSpMk id="8" creationId="{BD955162-4460-89F8-A59F-91D914304861}"/>
          </ac:cxnSpMkLst>
        </pc:cxnChg>
      </pc:sldChg>
      <pc:sldChg chg="addSp delSp modSp add mod modNotesTx">
        <pc:chgData name="Ulf Jansson" userId="5f67be97-7cc3-47f3-85a1-ce57a2a1560c" providerId="ADAL" clId="{50D2BCE6-0BDB-4566-9FC6-448C61D4CBD5}" dt="2023-08-21T12:28:45.235" v="33030" actId="207"/>
        <pc:sldMkLst>
          <pc:docMk/>
          <pc:sldMk cId="777646085" sldId="299"/>
        </pc:sldMkLst>
        <pc:spChg chg="mod">
          <ac:chgData name="Ulf Jansson" userId="5f67be97-7cc3-47f3-85a1-ce57a2a1560c" providerId="ADAL" clId="{50D2BCE6-0BDB-4566-9FC6-448C61D4CBD5}" dt="2023-08-15T06:05:45.285" v="20408" actId="20577"/>
          <ac:spMkLst>
            <pc:docMk/>
            <pc:sldMk cId="777646085" sldId="299"/>
            <ac:spMk id="2" creationId="{B6AAAA13-A26E-9150-C96F-A9D91B2EA2EB}"/>
          </ac:spMkLst>
        </pc:spChg>
        <pc:spChg chg="del">
          <ac:chgData name="Ulf Jansson" userId="5f67be97-7cc3-47f3-85a1-ce57a2a1560c" providerId="ADAL" clId="{50D2BCE6-0BDB-4566-9FC6-448C61D4CBD5}" dt="2023-08-15T06:03:48.730" v="20348" actId="478"/>
          <ac:spMkLst>
            <pc:docMk/>
            <pc:sldMk cId="777646085" sldId="299"/>
            <ac:spMk id="3" creationId="{22A2C4CB-99B3-FE3D-D3F0-1BBCBEE18BB7}"/>
          </ac:spMkLst>
        </pc:spChg>
        <pc:spChg chg="add mod">
          <ac:chgData name="Ulf Jansson" userId="5f67be97-7cc3-47f3-85a1-ce57a2a1560c" providerId="ADAL" clId="{50D2BCE6-0BDB-4566-9FC6-448C61D4CBD5}" dt="2023-08-21T12:28:45.235" v="33030" actId="207"/>
          <ac:spMkLst>
            <pc:docMk/>
            <pc:sldMk cId="777646085" sldId="299"/>
            <ac:spMk id="3" creationId="{76C9FB86-3EF5-C061-8EC2-ACBFB0F743F2}"/>
          </ac:spMkLst>
        </pc:spChg>
        <pc:spChg chg="mod">
          <ac:chgData name="Ulf Jansson" userId="5f67be97-7cc3-47f3-85a1-ce57a2a1560c" providerId="ADAL" clId="{50D2BCE6-0BDB-4566-9FC6-448C61D4CBD5}" dt="2023-08-15T09:02:57.349" v="22551" actId="20578"/>
          <ac:spMkLst>
            <pc:docMk/>
            <pc:sldMk cId="777646085" sldId="299"/>
            <ac:spMk id="4" creationId="{FC73D203-BECC-C4EC-7934-293B065D6773}"/>
          </ac:spMkLst>
        </pc:spChg>
        <pc:spChg chg="add mod">
          <ac:chgData name="Ulf Jansson" userId="5f67be97-7cc3-47f3-85a1-ce57a2a1560c" providerId="ADAL" clId="{50D2BCE6-0BDB-4566-9FC6-448C61D4CBD5}" dt="2023-08-15T06:13:33.630" v="20772" actId="207"/>
          <ac:spMkLst>
            <pc:docMk/>
            <pc:sldMk cId="777646085" sldId="299"/>
            <ac:spMk id="11" creationId="{8C2790AC-58E7-DE05-3AAF-9BBD1C817AFC}"/>
          </ac:spMkLst>
        </pc:spChg>
        <pc:spChg chg="add mod">
          <ac:chgData name="Ulf Jansson" userId="5f67be97-7cc3-47f3-85a1-ce57a2a1560c" providerId="ADAL" clId="{50D2BCE6-0BDB-4566-9FC6-448C61D4CBD5}" dt="2023-08-15T06:16:44.997" v="20906" actId="692"/>
          <ac:spMkLst>
            <pc:docMk/>
            <pc:sldMk cId="777646085" sldId="299"/>
            <ac:spMk id="12" creationId="{BBFE568E-C17D-18A2-4699-27F66AE3A428}"/>
          </ac:spMkLst>
        </pc:spChg>
        <pc:spChg chg="add mod">
          <ac:chgData name="Ulf Jansson" userId="5f67be97-7cc3-47f3-85a1-ce57a2a1560c" providerId="ADAL" clId="{50D2BCE6-0BDB-4566-9FC6-448C61D4CBD5}" dt="2023-08-15T06:18:51.608" v="21083" actId="692"/>
          <ac:spMkLst>
            <pc:docMk/>
            <pc:sldMk cId="777646085" sldId="299"/>
            <ac:spMk id="13" creationId="{494664C6-45E2-4996-D702-B2BB4FC56EEF}"/>
          </ac:spMkLst>
        </pc:spChg>
        <pc:picChg chg="add mod">
          <ac:chgData name="Ulf Jansson" userId="5f67be97-7cc3-47f3-85a1-ce57a2a1560c" providerId="ADAL" clId="{50D2BCE6-0BDB-4566-9FC6-448C61D4CBD5}" dt="2023-08-15T06:05:19.178" v="20375" actId="1076"/>
          <ac:picMkLst>
            <pc:docMk/>
            <pc:sldMk cId="777646085" sldId="299"/>
            <ac:picMk id="6" creationId="{23FE8B1C-EA8C-8BB1-A37D-282EE786E82C}"/>
          </ac:picMkLst>
        </pc:picChg>
        <pc:cxnChg chg="add del mod">
          <ac:chgData name="Ulf Jansson" userId="5f67be97-7cc3-47f3-85a1-ce57a2a1560c" providerId="ADAL" clId="{50D2BCE6-0BDB-4566-9FC6-448C61D4CBD5}" dt="2023-08-15T06:12:57.418" v="20729" actId="478"/>
          <ac:cxnSpMkLst>
            <pc:docMk/>
            <pc:sldMk cId="777646085" sldId="299"/>
            <ac:cxnSpMk id="8" creationId="{86B9F653-83AE-95F4-1FEE-73E31734D947}"/>
          </ac:cxnSpMkLst>
        </pc:cxnChg>
      </pc:sldChg>
      <pc:sldChg chg="modSp add del">
        <pc:chgData name="Ulf Jansson" userId="5f67be97-7cc3-47f3-85a1-ce57a2a1560c" providerId="ADAL" clId="{50D2BCE6-0BDB-4566-9FC6-448C61D4CBD5}" dt="2023-08-15T06:38:12.004" v="21925" actId="47"/>
        <pc:sldMkLst>
          <pc:docMk/>
          <pc:sldMk cId="2975364497" sldId="300"/>
        </pc:sldMkLst>
        <pc:spChg chg="mod">
          <ac:chgData name="Ulf Jansson" userId="5f67be97-7cc3-47f3-85a1-ce57a2a1560c" providerId="ADAL" clId="{50D2BCE6-0BDB-4566-9FC6-448C61D4CBD5}" dt="2023-06-27T08:53:53.129" v="1826" actId="20577"/>
          <ac:spMkLst>
            <pc:docMk/>
            <pc:sldMk cId="2975364497" sldId="300"/>
            <ac:spMk id="2" creationId="{8384FA65-686B-E7A6-8D2E-A38BB0B91789}"/>
          </ac:spMkLst>
        </pc:spChg>
        <pc:spChg chg="mod">
          <ac:chgData name="Ulf Jansson" userId="5f67be97-7cc3-47f3-85a1-ce57a2a1560c" providerId="ADAL" clId="{50D2BCE6-0BDB-4566-9FC6-448C61D4CBD5}" dt="2023-06-27T08:56:15.498" v="1892" actId="6549"/>
          <ac:spMkLst>
            <pc:docMk/>
            <pc:sldMk cId="2975364497" sldId="300"/>
            <ac:spMk id="4" creationId="{671D19A0-96A1-15D7-2F28-DFE7F4189EB5}"/>
          </ac:spMkLst>
        </pc:spChg>
      </pc:sldChg>
      <pc:sldChg chg="addSp delSp modSp add mod">
        <pc:chgData name="Ulf Jansson" userId="5f67be97-7cc3-47f3-85a1-ce57a2a1560c" providerId="ADAL" clId="{50D2BCE6-0BDB-4566-9FC6-448C61D4CBD5}" dt="2023-08-15T11:32:10.016" v="23069" actId="207"/>
        <pc:sldMkLst>
          <pc:docMk/>
          <pc:sldMk cId="416372449" sldId="301"/>
        </pc:sldMkLst>
        <pc:spChg chg="mod">
          <ac:chgData name="Ulf Jansson" userId="5f67be97-7cc3-47f3-85a1-ce57a2a1560c" providerId="ADAL" clId="{50D2BCE6-0BDB-4566-9FC6-448C61D4CBD5}" dt="2023-08-15T06:37:41.915" v="21924" actId="6549"/>
          <ac:spMkLst>
            <pc:docMk/>
            <pc:sldMk cId="416372449" sldId="301"/>
            <ac:spMk id="2" creationId="{2778B619-BC68-3A87-3A9F-65E7A0781037}"/>
          </ac:spMkLst>
        </pc:spChg>
        <pc:spChg chg="del">
          <ac:chgData name="Ulf Jansson" userId="5f67be97-7cc3-47f3-85a1-ce57a2a1560c" providerId="ADAL" clId="{50D2BCE6-0BDB-4566-9FC6-448C61D4CBD5}" dt="2023-08-15T06:19:29.349" v="21119" actId="478"/>
          <ac:spMkLst>
            <pc:docMk/>
            <pc:sldMk cId="416372449" sldId="301"/>
            <ac:spMk id="3" creationId="{99CE4446-788C-88CA-80FA-0307DA4A4EA5}"/>
          </ac:spMkLst>
        </pc:spChg>
        <pc:spChg chg="mod">
          <ac:chgData name="Ulf Jansson" userId="5f67be97-7cc3-47f3-85a1-ce57a2a1560c" providerId="ADAL" clId="{50D2BCE6-0BDB-4566-9FC6-448C61D4CBD5}" dt="2023-08-15T11:32:10.016" v="23069" actId="207"/>
          <ac:spMkLst>
            <pc:docMk/>
            <pc:sldMk cId="416372449" sldId="301"/>
            <ac:spMk id="4" creationId="{7FD30F3E-A54B-C450-B951-84FBFD46E459}"/>
          </ac:spMkLst>
        </pc:spChg>
        <pc:spChg chg="add mod">
          <ac:chgData name="Ulf Jansson" userId="5f67be97-7cc3-47f3-85a1-ce57a2a1560c" providerId="ADAL" clId="{50D2BCE6-0BDB-4566-9FC6-448C61D4CBD5}" dt="2023-08-15T06:27:56.450" v="21550" actId="1076"/>
          <ac:spMkLst>
            <pc:docMk/>
            <pc:sldMk cId="416372449" sldId="301"/>
            <ac:spMk id="9" creationId="{C2A16259-779D-5376-DC19-8F4A991D2EDD}"/>
          </ac:spMkLst>
        </pc:spChg>
        <pc:spChg chg="add mod">
          <ac:chgData name="Ulf Jansson" userId="5f67be97-7cc3-47f3-85a1-ce57a2a1560c" providerId="ADAL" clId="{50D2BCE6-0BDB-4566-9FC6-448C61D4CBD5}" dt="2023-08-15T06:28:30.630" v="21592" actId="692"/>
          <ac:spMkLst>
            <pc:docMk/>
            <pc:sldMk cId="416372449" sldId="301"/>
            <ac:spMk id="10" creationId="{9E811B4A-C1E9-D07E-C7E9-B0E392AB2E20}"/>
          </ac:spMkLst>
        </pc:spChg>
        <pc:picChg chg="add mod">
          <ac:chgData name="Ulf Jansson" userId="5f67be97-7cc3-47f3-85a1-ce57a2a1560c" providerId="ADAL" clId="{50D2BCE6-0BDB-4566-9FC6-448C61D4CBD5}" dt="2023-08-15T06:27:39.431" v="21547" actId="1076"/>
          <ac:picMkLst>
            <pc:docMk/>
            <pc:sldMk cId="416372449" sldId="301"/>
            <ac:picMk id="6" creationId="{366C6880-0D6B-D643-9E58-5EDEC85114E2}"/>
          </ac:picMkLst>
        </pc:picChg>
        <pc:picChg chg="add mod">
          <ac:chgData name="Ulf Jansson" userId="5f67be97-7cc3-47f3-85a1-ce57a2a1560c" providerId="ADAL" clId="{50D2BCE6-0BDB-4566-9FC6-448C61D4CBD5}" dt="2023-08-15T06:22:22.546" v="21170" actId="1076"/>
          <ac:picMkLst>
            <pc:docMk/>
            <pc:sldMk cId="416372449" sldId="301"/>
            <ac:picMk id="8" creationId="{272B0ACF-96E3-D789-C034-B659D511C686}"/>
          </ac:picMkLst>
        </pc:picChg>
      </pc:sldChg>
      <pc:sldChg chg="modSp add del">
        <pc:chgData name="Ulf Jansson" userId="5f67be97-7cc3-47f3-85a1-ce57a2a1560c" providerId="ADAL" clId="{50D2BCE6-0BDB-4566-9FC6-448C61D4CBD5}" dt="2023-08-15T06:38:15.531" v="21926" actId="47"/>
        <pc:sldMkLst>
          <pc:docMk/>
          <pc:sldMk cId="3586082764" sldId="302"/>
        </pc:sldMkLst>
        <pc:spChg chg="mod">
          <ac:chgData name="Ulf Jansson" userId="5f67be97-7cc3-47f3-85a1-ce57a2a1560c" providerId="ADAL" clId="{50D2BCE6-0BDB-4566-9FC6-448C61D4CBD5}" dt="2023-06-27T08:54:00.267" v="1845" actId="20577"/>
          <ac:spMkLst>
            <pc:docMk/>
            <pc:sldMk cId="3586082764" sldId="302"/>
            <ac:spMk id="2" creationId="{4545CCDB-B75C-BC80-FE44-6BD72A83BA33}"/>
          </ac:spMkLst>
        </pc:spChg>
      </pc:sldChg>
      <pc:sldChg chg="addSp delSp modSp add mod">
        <pc:chgData name="Ulf Jansson" userId="5f67be97-7cc3-47f3-85a1-ce57a2a1560c" providerId="ADAL" clId="{50D2BCE6-0BDB-4566-9FC6-448C61D4CBD5}" dt="2023-08-21T11:15:05.984" v="32300" actId="207"/>
        <pc:sldMkLst>
          <pc:docMk/>
          <pc:sldMk cId="3019605975" sldId="303"/>
        </pc:sldMkLst>
        <pc:spChg chg="mod">
          <ac:chgData name="Ulf Jansson" userId="5f67be97-7cc3-47f3-85a1-ce57a2a1560c" providerId="ADAL" clId="{50D2BCE6-0BDB-4566-9FC6-448C61D4CBD5}" dt="2023-08-15T08:14:51.769" v="21986" actId="6549"/>
          <ac:spMkLst>
            <pc:docMk/>
            <pc:sldMk cId="3019605975" sldId="303"/>
            <ac:spMk id="2" creationId="{0B624997-0977-5BEE-4FA7-EB16A24C9D9F}"/>
          </ac:spMkLst>
        </pc:spChg>
        <pc:spChg chg="add mod">
          <ac:chgData name="Ulf Jansson" userId="5f67be97-7cc3-47f3-85a1-ce57a2a1560c" providerId="ADAL" clId="{50D2BCE6-0BDB-4566-9FC6-448C61D4CBD5}" dt="2023-08-21T11:15:05.984" v="32300" actId="207"/>
          <ac:spMkLst>
            <pc:docMk/>
            <pc:sldMk cId="3019605975" sldId="303"/>
            <ac:spMk id="3" creationId="{B473962A-56DF-C0D9-F1BE-D1262755A6DB}"/>
          </ac:spMkLst>
        </pc:spChg>
        <pc:spChg chg="del">
          <ac:chgData name="Ulf Jansson" userId="5f67be97-7cc3-47f3-85a1-ce57a2a1560c" providerId="ADAL" clId="{50D2BCE6-0BDB-4566-9FC6-448C61D4CBD5}" dt="2023-08-15T06:39:27.948" v="21927" actId="478"/>
          <ac:spMkLst>
            <pc:docMk/>
            <pc:sldMk cId="3019605975" sldId="303"/>
            <ac:spMk id="3" creationId="{D8E1FA70-8DAA-6F08-AAB8-26F5A8733F2A}"/>
          </ac:spMkLst>
        </pc:spChg>
        <pc:spChg chg="mod">
          <ac:chgData name="Ulf Jansson" userId="5f67be97-7cc3-47f3-85a1-ce57a2a1560c" providerId="ADAL" clId="{50D2BCE6-0BDB-4566-9FC6-448C61D4CBD5}" dt="2023-08-15T06:40:56.529" v="21974" actId="27636"/>
          <ac:spMkLst>
            <pc:docMk/>
            <pc:sldMk cId="3019605975" sldId="303"/>
            <ac:spMk id="4" creationId="{C99EE64A-0BD9-B4E6-5DF9-98C879D1D725}"/>
          </ac:spMkLst>
        </pc:spChg>
        <pc:picChg chg="add mod">
          <ac:chgData name="Ulf Jansson" userId="5f67be97-7cc3-47f3-85a1-ce57a2a1560c" providerId="ADAL" clId="{50D2BCE6-0BDB-4566-9FC6-448C61D4CBD5}" dt="2023-08-15T06:39:50.294" v="21954" actId="1076"/>
          <ac:picMkLst>
            <pc:docMk/>
            <pc:sldMk cId="3019605975" sldId="303"/>
            <ac:picMk id="6" creationId="{0F671809-7443-ABCA-6BAD-50B03C99846B}"/>
          </ac:picMkLst>
        </pc:picChg>
      </pc:sldChg>
      <pc:sldChg chg="modSp add del mod ord">
        <pc:chgData name="Ulf Jansson" userId="5f67be97-7cc3-47f3-85a1-ce57a2a1560c" providerId="ADAL" clId="{50D2BCE6-0BDB-4566-9FC6-448C61D4CBD5}" dt="2023-08-15T13:54:32.933" v="26012" actId="47"/>
        <pc:sldMkLst>
          <pc:docMk/>
          <pc:sldMk cId="208336040" sldId="304"/>
        </pc:sldMkLst>
        <pc:spChg chg="mod">
          <ac:chgData name="Ulf Jansson" userId="5f67be97-7cc3-47f3-85a1-ce57a2a1560c" providerId="ADAL" clId="{50D2BCE6-0BDB-4566-9FC6-448C61D4CBD5}" dt="2023-08-15T13:15:47.717" v="24915" actId="14100"/>
          <ac:spMkLst>
            <pc:docMk/>
            <pc:sldMk cId="208336040" sldId="304"/>
            <ac:spMk id="2" creationId="{707C06C6-1B13-E793-A015-F01725E49F30}"/>
          </ac:spMkLst>
        </pc:spChg>
        <pc:spChg chg="mod">
          <ac:chgData name="Ulf Jansson" userId="5f67be97-7cc3-47f3-85a1-ce57a2a1560c" providerId="ADAL" clId="{50D2BCE6-0BDB-4566-9FC6-448C61D4CBD5}" dt="2023-08-15T13:52:44.229" v="25985" actId="21"/>
          <ac:spMkLst>
            <pc:docMk/>
            <pc:sldMk cId="208336040" sldId="304"/>
            <ac:spMk id="4" creationId="{39396B15-0C78-D824-EA5E-725DE0DF3D00}"/>
          </ac:spMkLst>
        </pc:spChg>
      </pc:sldChg>
      <pc:sldChg chg="modSp add del">
        <pc:chgData name="Ulf Jansson" userId="5f67be97-7cc3-47f3-85a1-ce57a2a1560c" providerId="ADAL" clId="{50D2BCE6-0BDB-4566-9FC6-448C61D4CBD5}" dt="2023-08-15T12:06:07.158" v="23293" actId="47"/>
        <pc:sldMkLst>
          <pc:docMk/>
          <pc:sldMk cId="4035550808" sldId="305"/>
        </pc:sldMkLst>
        <pc:spChg chg="mod">
          <ac:chgData name="Ulf Jansson" userId="5f67be97-7cc3-47f3-85a1-ce57a2a1560c" providerId="ADAL" clId="{50D2BCE6-0BDB-4566-9FC6-448C61D4CBD5}" dt="2023-06-27T09:09:26.835" v="2124" actId="20577"/>
          <ac:spMkLst>
            <pc:docMk/>
            <pc:sldMk cId="4035550808" sldId="305"/>
            <ac:spMk id="2" creationId="{91F7F484-4557-E0F8-C9BF-B2EE5173B3E5}"/>
          </ac:spMkLst>
        </pc:spChg>
        <pc:spChg chg="mod">
          <ac:chgData name="Ulf Jansson" userId="5f67be97-7cc3-47f3-85a1-ce57a2a1560c" providerId="ADAL" clId="{50D2BCE6-0BDB-4566-9FC6-448C61D4CBD5}" dt="2023-06-27T09:10:29.893" v="2167" actId="20577"/>
          <ac:spMkLst>
            <pc:docMk/>
            <pc:sldMk cId="4035550808" sldId="305"/>
            <ac:spMk id="4" creationId="{4C0EDEEB-AB9C-425D-7F6A-F58C60833386}"/>
          </ac:spMkLst>
        </pc:spChg>
      </pc:sldChg>
      <pc:sldChg chg="add del">
        <pc:chgData name="Ulf Jansson" userId="5f67be97-7cc3-47f3-85a1-ce57a2a1560c" providerId="ADAL" clId="{50D2BCE6-0BDB-4566-9FC6-448C61D4CBD5}" dt="2023-08-15T12:06:18.422" v="23294" actId="47"/>
        <pc:sldMkLst>
          <pc:docMk/>
          <pc:sldMk cId="2271489297" sldId="306"/>
        </pc:sldMkLst>
      </pc:sldChg>
      <pc:sldChg chg="modSp add del mod ord">
        <pc:chgData name="Ulf Jansson" userId="5f67be97-7cc3-47f3-85a1-ce57a2a1560c" providerId="ADAL" clId="{50D2BCE6-0BDB-4566-9FC6-448C61D4CBD5}" dt="2023-08-15T12:04:45.294" v="23238" actId="47"/>
        <pc:sldMkLst>
          <pc:docMk/>
          <pc:sldMk cId="3932826130" sldId="307"/>
        </pc:sldMkLst>
        <pc:spChg chg="mod">
          <ac:chgData name="Ulf Jansson" userId="5f67be97-7cc3-47f3-85a1-ce57a2a1560c" providerId="ADAL" clId="{50D2BCE6-0BDB-4566-9FC6-448C61D4CBD5}" dt="2023-07-04T08:40:02.104" v="3406" actId="20577"/>
          <ac:spMkLst>
            <pc:docMk/>
            <pc:sldMk cId="3932826130" sldId="307"/>
            <ac:spMk id="2" creationId="{9455F1C8-4DA6-2DE7-3FFA-9C7C7E3700DD}"/>
          </ac:spMkLst>
        </pc:spChg>
        <pc:spChg chg="mod">
          <ac:chgData name="Ulf Jansson" userId="5f67be97-7cc3-47f3-85a1-ce57a2a1560c" providerId="ADAL" clId="{50D2BCE6-0BDB-4566-9FC6-448C61D4CBD5}" dt="2023-07-04T08:40:47.583" v="3457" actId="20577"/>
          <ac:spMkLst>
            <pc:docMk/>
            <pc:sldMk cId="3932826130" sldId="307"/>
            <ac:spMk id="4" creationId="{DB67B386-092B-3166-8893-2E763DFDF0C5}"/>
          </ac:spMkLst>
        </pc:spChg>
      </pc:sldChg>
      <pc:sldChg chg="delSp modSp add mod">
        <pc:chgData name="Ulf Jansson" userId="5f67be97-7cc3-47f3-85a1-ce57a2a1560c" providerId="ADAL" clId="{50D2BCE6-0BDB-4566-9FC6-448C61D4CBD5}" dt="2023-08-15T13:05:29.121" v="24328" actId="20577"/>
        <pc:sldMkLst>
          <pc:docMk/>
          <pc:sldMk cId="4182150733" sldId="308"/>
        </pc:sldMkLst>
        <pc:spChg chg="mod">
          <ac:chgData name="Ulf Jansson" userId="5f67be97-7cc3-47f3-85a1-ce57a2a1560c" providerId="ADAL" clId="{50D2BCE6-0BDB-4566-9FC6-448C61D4CBD5}" dt="2023-06-27T09:19:45.061" v="2336" actId="20577"/>
          <ac:spMkLst>
            <pc:docMk/>
            <pc:sldMk cId="4182150733" sldId="308"/>
            <ac:spMk id="2" creationId="{7710F863-187B-8D9D-FEA8-BAC4358AB6D7}"/>
          </ac:spMkLst>
        </pc:spChg>
        <pc:spChg chg="del">
          <ac:chgData name="Ulf Jansson" userId="5f67be97-7cc3-47f3-85a1-ce57a2a1560c" providerId="ADAL" clId="{50D2BCE6-0BDB-4566-9FC6-448C61D4CBD5}" dt="2023-08-15T12:32:57.269" v="24052" actId="478"/>
          <ac:spMkLst>
            <pc:docMk/>
            <pc:sldMk cId="4182150733" sldId="308"/>
            <ac:spMk id="3" creationId="{0B4E1DF6-AECC-3434-1A5B-D1446887FF4D}"/>
          </ac:spMkLst>
        </pc:spChg>
        <pc:spChg chg="mod">
          <ac:chgData name="Ulf Jansson" userId="5f67be97-7cc3-47f3-85a1-ce57a2a1560c" providerId="ADAL" clId="{50D2BCE6-0BDB-4566-9FC6-448C61D4CBD5}" dt="2023-08-15T13:05:29.121" v="24328" actId="20577"/>
          <ac:spMkLst>
            <pc:docMk/>
            <pc:sldMk cId="4182150733" sldId="308"/>
            <ac:spMk id="4" creationId="{5A7B8A7D-10A4-8005-5A22-B95F96BA05EE}"/>
          </ac:spMkLst>
        </pc:spChg>
      </pc:sldChg>
      <pc:sldChg chg="modSp add mod ord modNotesTx">
        <pc:chgData name="Ulf Jansson" userId="5f67be97-7cc3-47f3-85a1-ce57a2a1560c" providerId="ADAL" clId="{50D2BCE6-0BDB-4566-9FC6-448C61D4CBD5}" dt="2023-08-21T13:24:28.465" v="33173" actId="20577"/>
        <pc:sldMkLst>
          <pc:docMk/>
          <pc:sldMk cId="1125566882" sldId="309"/>
        </pc:sldMkLst>
        <pc:spChg chg="mod">
          <ac:chgData name="Ulf Jansson" userId="5f67be97-7cc3-47f3-85a1-ce57a2a1560c" providerId="ADAL" clId="{50D2BCE6-0BDB-4566-9FC6-448C61D4CBD5}" dt="2023-08-15T12:11:09.564" v="23393" actId="20577"/>
          <ac:spMkLst>
            <pc:docMk/>
            <pc:sldMk cId="1125566882" sldId="309"/>
            <ac:spMk id="2" creationId="{6C9FDB52-DDCF-112B-3E59-DB9B6A77F791}"/>
          </ac:spMkLst>
        </pc:spChg>
        <pc:spChg chg="mod">
          <ac:chgData name="Ulf Jansson" userId="5f67be97-7cc3-47f3-85a1-ce57a2a1560c" providerId="ADAL" clId="{50D2BCE6-0BDB-4566-9FC6-448C61D4CBD5}" dt="2023-08-21T13:00:51.924" v="33169" actId="20577"/>
          <ac:spMkLst>
            <pc:docMk/>
            <pc:sldMk cId="1125566882" sldId="309"/>
            <ac:spMk id="4" creationId="{C9FC383C-6A87-C042-ED9C-9198F4AB9BC7}"/>
          </ac:spMkLst>
        </pc:spChg>
      </pc:sldChg>
      <pc:sldChg chg="modSp add del mod">
        <pc:chgData name="Ulf Jansson" userId="5f67be97-7cc3-47f3-85a1-ce57a2a1560c" providerId="ADAL" clId="{50D2BCE6-0BDB-4566-9FC6-448C61D4CBD5}" dt="2023-08-15T12:18:07.671" v="23811" actId="47"/>
        <pc:sldMkLst>
          <pc:docMk/>
          <pc:sldMk cId="1112025611" sldId="310"/>
        </pc:sldMkLst>
        <pc:spChg chg="mod">
          <ac:chgData name="Ulf Jansson" userId="5f67be97-7cc3-47f3-85a1-ce57a2a1560c" providerId="ADAL" clId="{50D2BCE6-0BDB-4566-9FC6-448C61D4CBD5}" dt="2023-08-15T11:53:29.377" v="23192" actId="20577"/>
          <ac:spMkLst>
            <pc:docMk/>
            <pc:sldMk cId="1112025611" sldId="310"/>
            <ac:spMk id="2" creationId="{FAA51908-89B2-9CD7-AD24-603C9B0B6570}"/>
          </ac:spMkLst>
        </pc:spChg>
      </pc:sldChg>
      <pc:sldChg chg="addSp delSp modSp add del mod ord modClrScheme chgLayout modNotesTx">
        <pc:chgData name="Ulf Jansson" userId="5f67be97-7cc3-47f3-85a1-ce57a2a1560c" providerId="ADAL" clId="{50D2BCE6-0BDB-4566-9FC6-448C61D4CBD5}" dt="2023-08-18T14:04:04.545" v="31543" actId="47"/>
        <pc:sldMkLst>
          <pc:docMk/>
          <pc:sldMk cId="2411202349" sldId="311"/>
        </pc:sldMkLst>
        <pc:spChg chg="mod ord">
          <ac:chgData name="Ulf Jansson" userId="5f67be97-7cc3-47f3-85a1-ce57a2a1560c" providerId="ADAL" clId="{50D2BCE6-0BDB-4566-9FC6-448C61D4CBD5}" dt="2023-08-01T06:20:23.429" v="4044" actId="26606"/>
          <ac:spMkLst>
            <pc:docMk/>
            <pc:sldMk cId="2411202349" sldId="311"/>
            <ac:spMk id="2" creationId="{C5D3D4F7-B9F1-4F72-195C-52691ED9E714}"/>
          </ac:spMkLst>
        </pc:spChg>
        <pc:spChg chg="add del mod ord">
          <ac:chgData name="Ulf Jansson" userId="5f67be97-7cc3-47f3-85a1-ce57a2a1560c" providerId="ADAL" clId="{50D2BCE6-0BDB-4566-9FC6-448C61D4CBD5}" dt="2023-08-01T06:20:23.429" v="4044" actId="26606"/>
          <ac:spMkLst>
            <pc:docMk/>
            <pc:sldMk cId="2411202349" sldId="311"/>
            <ac:spMk id="3" creationId="{6013B215-3025-D344-2BB2-BEA2F4503171}"/>
          </ac:spMkLst>
        </pc:spChg>
        <pc:spChg chg="del mod ord">
          <ac:chgData name="Ulf Jansson" userId="5f67be97-7cc3-47f3-85a1-ce57a2a1560c" providerId="ADAL" clId="{50D2BCE6-0BDB-4566-9FC6-448C61D4CBD5}" dt="2023-06-27T09:22:33.401" v="2489" actId="700"/>
          <ac:spMkLst>
            <pc:docMk/>
            <pc:sldMk cId="2411202349" sldId="311"/>
            <ac:spMk id="3" creationId="{CFFC8974-6FAE-32A1-233E-35A27443E8A7}"/>
          </ac:spMkLst>
        </pc:spChg>
        <pc:spChg chg="del mod ord">
          <ac:chgData name="Ulf Jansson" userId="5f67be97-7cc3-47f3-85a1-ce57a2a1560c" providerId="ADAL" clId="{50D2BCE6-0BDB-4566-9FC6-448C61D4CBD5}" dt="2023-06-27T09:22:33.401" v="2489" actId="700"/>
          <ac:spMkLst>
            <pc:docMk/>
            <pc:sldMk cId="2411202349" sldId="311"/>
            <ac:spMk id="4" creationId="{3A5C31C2-A512-5D68-ACF7-4EB03393B98D}"/>
          </ac:spMkLst>
        </pc:spChg>
        <pc:spChg chg="add del mod ord">
          <ac:chgData name="Ulf Jansson" userId="5f67be97-7cc3-47f3-85a1-ce57a2a1560c" providerId="ADAL" clId="{50D2BCE6-0BDB-4566-9FC6-448C61D4CBD5}" dt="2023-06-27T09:22:41.414" v="2490" actId="700"/>
          <ac:spMkLst>
            <pc:docMk/>
            <pc:sldMk cId="2411202349" sldId="311"/>
            <ac:spMk id="5" creationId="{0AA5CD72-D461-F51D-EB48-FCE79626C699}"/>
          </ac:spMkLst>
        </pc:spChg>
        <pc:spChg chg="add del mod ord">
          <ac:chgData name="Ulf Jansson" userId="5f67be97-7cc3-47f3-85a1-ce57a2a1560c" providerId="ADAL" clId="{50D2BCE6-0BDB-4566-9FC6-448C61D4CBD5}" dt="2023-06-27T09:22:41.414" v="2490" actId="700"/>
          <ac:spMkLst>
            <pc:docMk/>
            <pc:sldMk cId="2411202349" sldId="311"/>
            <ac:spMk id="6" creationId="{1D6000B5-FDF3-EA73-1976-698843DAC7B6}"/>
          </ac:spMkLst>
        </pc:spChg>
        <pc:graphicFrameChg chg="add mod">
          <ac:chgData name="Ulf Jansson" userId="5f67be97-7cc3-47f3-85a1-ce57a2a1560c" providerId="ADAL" clId="{50D2BCE6-0BDB-4566-9FC6-448C61D4CBD5}" dt="2023-08-14T06:49:14.719" v="19004" actId="20577"/>
          <ac:graphicFrameMkLst>
            <pc:docMk/>
            <pc:sldMk cId="2411202349" sldId="311"/>
            <ac:graphicFrameMk id="7" creationId="{EF32DA79-8472-4A58-6E85-E31561F41EA9}"/>
          </ac:graphicFrameMkLst>
        </pc:graphicFrameChg>
      </pc:sldChg>
      <pc:sldChg chg="addSp modSp new del mod ord modClrScheme chgLayout">
        <pc:chgData name="Ulf Jansson" userId="5f67be97-7cc3-47f3-85a1-ce57a2a1560c" providerId="ADAL" clId="{50D2BCE6-0BDB-4566-9FC6-448C61D4CBD5}" dt="2023-08-21T13:30:20.458" v="33181" actId="47"/>
        <pc:sldMkLst>
          <pc:docMk/>
          <pc:sldMk cId="1673645940" sldId="312"/>
        </pc:sldMkLst>
        <pc:spChg chg="mod ord">
          <ac:chgData name="Ulf Jansson" userId="5f67be97-7cc3-47f3-85a1-ce57a2a1560c" providerId="ADAL" clId="{50D2BCE6-0BDB-4566-9FC6-448C61D4CBD5}" dt="2023-08-18T06:32:10.774" v="26282" actId="20577"/>
          <ac:spMkLst>
            <pc:docMk/>
            <pc:sldMk cId="1673645940" sldId="312"/>
            <ac:spMk id="2" creationId="{7C4B3B2B-9D9A-2811-23FC-3DC99A89FB9D}"/>
          </ac:spMkLst>
        </pc:spChg>
        <pc:spChg chg="add mod ord">
          <ac:chgData name="Ulf Jansson" userId="5f67be97-7cc3-47f3-85a1-ce57a2a1560c" providerId="ADAL" clId="{50D2BCE6-0BDB-4566-9FC6-448C61D4CBD5}" dt="2023-08-21T13:20:29.842" v="33171" actId="13926"/>
          <ac:spMkLst>
            <pc:docMk/>
            <pc:sldMk cId="1673645940" sldId="312"/>
            <ac:spMk id="3" creationId="{1759F111-677A-22CA-9D69-5F99437ACC58}"/>
          </ac:spMkLst>
        </pc:spChg>
      </pc:sldChg>
      <pc:sldChg chg="addSp delSp modSp new mod ord">
        <pc:chgData name="Ulf Jansson" userId="5f67be97-7cc3-47f3-85a1-ce57a2a1560c" providerId="ADAL" clId="{50D2BCE6-0BDB-4566-9FC6-448C61D4CBD5}" dt="2023-08-18T11:52:43.393" v="29848" actId="27636"/>
        <pc:sldMkLst>
          <pc:docMk/>
          <pc:sldMk cId="1960429284" sldId="313"/>
        </pc:sldMkLst>
        <pc:spChg chg="mod">
          <ac:chgData name="Ulf Jansson" userId="5f67be97-7cc3-47f3-85a1-ce57a2a1560c" providerId="ADAL" clId="{50D2BCE6-0BDB-4566-9FC6-448C61D4CBD5}" dt="2023-07-04T08:09:13.376" v="3032" actId="20577"/>
          <ac:spMkLst>
            <pc:docMk/>
            <pc:sldMk cId="1960429284" sldId="313"/>
            <ac:spMk id="2" creationId="{A6EBB0FC-FA8A-9CD5-FC49-C9F01001B4CE}"/>
          </ac:spMkLst>
        </pc:spChg>
        <pc:spChg chg="del">
          <ac:chgData name="Ulf Jansson" userId="5f67be97-7cc3-47f3-85a1-ce57a2a1560c" providerId="ADAL" clId="{50D2BCE6-0BDB-4566-9FC6-448C61D4CBD5}" dt="2023-08-18T11:33:05.187" v="28914" actId="478"/>
          <ac:spMkLst>
            <pc:docMk/>
            <pc:sldMk cId="1960429284" sldId="313"/>
            <ac:spMk id="3" creationId="{8CA8EAB7-BCCB-586B-C344-FE5E1F0C9F2A}"/>
          </ac:spMkLst>
        </pc:spChg>
        <pc:spChg chg="mod">
          <ac:chgData name="Ulf Jansson" userId="5f67be97-7cc3-47f3-85a1-ce57a2a1560c" providerId="ADAL" clId="{50D2BCE6-0BDB-4566-9FC6-448C61D4CBD5}" dt="2023-08-18T11:52:43.393" v="29848" actId="27636"/>
          <ac:spMkLst>
            <pc:docMk/>
            <pc:sldMk cId="1960429284" sldId="313"/>
            <ac:spMk id="4" creationId="{76956B95-F066-DB70-F01F-9949A43A1F9E}"/>
          </ac:spMkLst>
        </pc:spChg>
        <pc:picChg chg="add mod">
          <ac:chgData name="Ulf Jansson" userId="5f67be97-7cc3-47f3-85a1-ce57a2a1560c" providerId="ADAL" clId="{50D2BCE6-0BDB-4566-9FC6-448C61D4CBD5}" dt="2023-08-18T11:45:41.187" v="29361" actId="14100"/>
          <ac:picMkLst>
            <pc:docMk/>
            <pc:sldMk cId="1960429284" sldId="313"/>
            <ac:picMk id="6" creationId="{16E3942E-4C24-148C-3D81-4DA0A41F6833}"/>
          </ac:picMkLst>
        </pc:picChg>
        <pc:picChg chg="add mod">
          <ac:chgData name="Ulf Jansson" userId="5f67be97-7cc3-47f3-85a1-ce57a2a1560c" providerId="ADAL" clId="{50D2BCE6-0BDB-4566-9FC6-448C61D4CBD5}" dt="2023-08-18T11:45:54.417" v="29369" actId="1076"/>
          <ac:picMkLst>
            <pc:docMk/>
            <pc:sldMk cId="1960429284" sldId="313"/>
            <ac:picMk id="8" creationId="{A79293E0-6A38-170F-8152-CC9B372B3AFD}"/>
          </ac:picMkLst>
        </pc:picChg>
        <pc:picChg chg="add del mod">
          <ac:chgData name="Ulf Jansson" userId="5f67be97-7cc3-47f3-85a1-ce57a2a1560c" providerId="ADAL" clId="{50D2BCE6-0BDB-4566-9FC6-448C61D4CBD5}" dt="2023-08-18T11:49:10.811" v="29469" actId="478"/>
          <ac:picMkLst>
            <pc:docMk/>
            <pc:sldMk cId="1960429284" sldId="313"/>
            <ac:picMk id="10" creationId="{0112BF46-1BB0-9661-BE2D-23B9CED17484}"/>
          </ac:picMkLst>
        </pc:picChg>
      </pc:sldChg>
      <pc:sldChg chg="addSp delSp modSp new mod ord">
        <pc:chgData name="Ulf Jansson" userId="5f67be97-7cc3-47f3-85a1-ce57a2a1560c" providerId="ADAL" clId="{50D2BCE6-0BDB-4566-9FC6-448C61D4CBD5}" dt="2023-08-15T13:05:01.766" v="24318" actId="20577"/>
        <pc:sldMkLst>
          <pc:docMk/>
          <pc:sldMk cId="1571325614" sldId="314"/>
        </pc:sldMkLst>
        <pc:spChg chg="mod">
          <ac:chgData name="Ulf Jansson" userId="5f67be97-7cc3-47f3-85a1-ce57a2a1560c" providerId="ADAL" clId="{50D2BCE6-0BDB-4566-9FC6-448C61D4CBD5}" dt="2023-08-15T12:17:40.021" v="23798" actId="6549"/>
          <ac:spMkLst>
            <pc:docMk/>
            <pc:sldMk cId="1571325614" sldId="314"/>
            <ac:spMk id="2" creationId="{BD08DF32-06F8-FAB1-2442-43D806EBA700}"/>
          </ac:spMkLst>
        </pc:spChg>
        <pc:spChg chg="del">
          <ac:chgData name="Ulf Jansson" userId="5f67be97-7cc3-47f3-85a1-ce57a2a1560c" providerId="ADAL" clId="{50D2BCE6-0BDB-4566-9FC6-448C61D4CBD5}" dt="2023-08-15T12:15:02.320" v="23570" actId="478"/>
          <ac:spMkLst>
            <pc:docMk/>
            <pc:sldMk cId="1571325614" sldId="314"/>
            <ac:spMk id="3" creationId="{AB77EB89-9327-8436-A900-991A9057FE6B}"/>
          </ac:spMkLst>
        </pc:spChg>
        <pc:spChg chg="mod">
          <ac:chgData name="Ulf Jansson" userId="5f67be97-7cc3-47f3-85a1-ce57a2a1560c" providerId="ADAL" clId="{50D2BCE6-0BDB-4566-9FC6-448C61D4CBD5}" dt="2023-08-15T13:05:01.766" v="24318" actId="20577"/>
          <ac:spMkLst>
            <pc:docMk/>
            <pc:sldMk cId="1571325614" sldId="314"/>
            <ac:spMk id="4" creationId="{A81B679F-2671-BA45-8CCE-EBB61CD1EB53}"/>
          </ac:spMkLst>
        </pc:spChg>
        <pc:picChg chg="add mod">
          <ac:chgData name="Ulf Jansson" userId="5f67be97-7cc3-47f3-85a1-ce57a2a1560c" providerId="ADAL" clId="{50D2BCE6-0BDB-4566-9FC6-448C61D4CBD5}" dt="2023-08-15T12:15:15.693" v="23612" actId="1076"/>
          <ac:picMkLst>
            <pc:docMk/>
            <pc:sldMk cId="1571325614" sldId="314"/>
            <ac:picMk id="6" creationId="{2BD7B6DB-C5B6-DEF5-DA72-53A91CE9252E}"/>
          </ac:picMkLst>
        </pc:picChg>
      </pc:sldChg>
      <pc:sldChg chg="addSp delSp modSp new mod ord">
        <pc:chgData name="Ulf Jansson" userId="5f67be97-7cc3-47f3-85a1-ce57a2a1560c" providerId="ADAL" clId="{50D2BCE6-0BDB-4566-9FC6-448C61D4CBD5}" dt="2023-08-21T11:14:08.938" v="32298" actId="20577"/>
        <pc:sldMkLst>
          <pc:docMk/>
          <pc:sldMk cId="3156263936" sldId="315"/>
        </pc:sldMkLst>
        <pc:spChg chg="mod">
          <ac:chgData name="Ulf Jansson" userId="5f67be97-7cc3-47f3-85a1-ce57a2a1560c" providerId="ADAL" clId="{50D2BCE6-0BDB-4566-9FC6-448C61D4CBD5}" dt="2023-08-18T12:01:56.447" v="29950" actId="20577"/>
          <ac:spMkLst>
            <pc:docMk/>
            <pc:sldMk cId="3156263936" sldId="315"/>
            <ac:spMk id="2" creationId="{2444D59E-02A5-2ED5-45E0-53FEC14C4515}"/>
          </ac:spMkLst>
        </pc:spChg>
        <pc:spChg chg="del">
          <ac:chgData name="Ulf Jansson" userId="5f67be97-7cc3-47f3-85a1-ce57a2a1560c" providerId="ADAL" clId="{50D2BCE6-0BDB-4566-9FC6-448C61D4CBD5}" dt="2023-08-18T11:55:07.792" v="29892" actId="478"/>
          <ac:spMkLst>
            <pc:docMk/>
            <pc:sldMk cId="3156263936" sldId="315"/>
            <ac:spMk id="3" creationId="{D620D140-C1F5-896A-79FF-088D2FC21FA7}"/>
          </ac:spMkLst>
        </pc:spChg>
        <pc:spChg chg="mod">
          <ac:chgData name="Ulf Jansson" userId="5f67be97-7cc3-47f3-85a1-ce57a2a1560c" providerId="ADAL" clId="{50D2BCE6-0BDB-4566-9FC6-448C61D4CBD5}" dt="2023-08-21T11:14:08.938" v="32298" actId="20577"/>
          <ac:spMkLst>
            <pc:docMk/>
            <pc:sldMk cId="3156263936" sldId="315"/>
            <ac:spMk id="4" creationId="{BDA7EEFE-0F7E-2EE8-C839-0B05FD6EF87E}"/>
          </ac:spMkLst>
        </pc:spChg>
        <pc:picChg chg="add mod">
          <ac:chgData name="Ulf Jansson" userId="5f67be97-7cc3-47f3-85a1-ce57a2a1560c" providerId="ADAL" clId="{50D2BCE6-0BDB-4566-9FC6-448C61D4CBD5}" dt="2023-08-18T12:01:01.570" v="29924" actId="1076"/>
          <ac:picMkLst>
            <pc:docMk/>
            <pc:sldMk cId="3156263936" sldId="315"/>
            <ac:picMk id="6" creationId="{0DC45D9D-0C51-60A4-9A65-6FE32CD7C693}"/>
          </ac:picMkLst>
        </pc:picChg>
      </pc:sldChg>
      <pc:sldChg chg="addSp delSp modSp new mod modClrScheme chgLayout">
        <pc:chgData name="Ulf Jansson" userId="5f67be97-7cc3-47f3-85a1-ce57a2a1560c" providerId="ADAL" clId="{50D2BCE6-0BDB-4566-9FC6-448C61D4CBD5}" dt="2023-08-22T13:50:43.852" v="33774" actId="20577"/>
        <pc:sldMkLst>
          <pc:docMk/>
          <pc:sldMk cId="1998370643" sldId="316"/>
        </pc:sldMkLst>
        <pc:spChg chg="del mod ord">
          <ac:chgData name="Ulf Jansson" userId="5f67be97-7cc3-47f3-85a1-ce57a2a1560c" providerId="ADAL" clId="{50D2BCE6-0BDB-4566-9FC6-448C61D4CBD5}" dt="2023-08-01T06:29:32.411" v="4424" actId="700"/>
          <ac:spMkLst>
            <pc:docMk/>
            <pc:sldMk cId="1998370643" sldId="316"/>
            <ac:spMk id="2" creationId="{33E044A2-AF90-1996-DF2B-816911C53298}"/>
          </ac:spMkLst>
        </pc:spChg>
        <pc:spChg chg="add mod ord">
          <ac:chgData name="Ulf Jansson" userId="5f67be97-7cc3-47f3-85a1-ce57a2a1560c" providerId="ADAL" clId="{50D2BCE6-0BDB-4566-9FC6-448C61D4CBD5}" dt="2023-08-18T08:39:00.078" v="27617" actId="20577"/>
          <ac:spMkLst>
            <pc:docMk/>
            <pc:sldMk cId="1998370643" sldId="316"/>
            <ac:spMk id="3" creationId="{B5B50325-9194-A312-781A-3F01E5A528AE}"/>
          </ac:spMkLst>
        </pc:spChg>
        <pc:spChg chg="add del mod ord">
          <ac:chgData name="Ulf Jansson" userId="5f67be97-7cc3-47f3-85a1-ce57a2a1560c" providerId="ADAL" clId="{50D2BCE6-0BDB-4566-9FC6-448C61D4CBD5}" dt="2023-08-22T13:50:43.852" v="33774" actId="20577"/>
          <ac:spMkLst>
            <pc:docMk/>
            <pc:sldMk cId="1998370643" sldId="316"/>
            <ac:spMk id="4" creationId="{EF9D7AD9-C694-4C3C-9F14-C49B3B5A2CEC}"/>
          </ac:spMkLst>
        </pc:spChg>
        <pc:graphicFrameChg chg="add del mod">
          <ac:chgData name="Ulf Jansson" userId="5f67be97-7cc3-47f3-85a1-ce57a2a1560c" providerId="ADAL" clId="{50D2BCE6-0BDB-4566-9FC6-448C61D4CBD5}" dt="2023-08-01T06:40:12.007" v="5279" actId="26606"/>
          <ac:graphicFrameMkLst>
            <pc:docMk/>
            <pc:sldMk cId="1998370643" sldId="316"/>
            <ac:graphicFrameMk id="6" creationId="{8ACE9332-3E91-F850-D0C4-C24AA21C4F22}"/>
          </ac:graphicFrameMkLst>
        </pc:graphicFrameChg>
      </pc:sldChg>
      <pc:sldChg chg="modSp new del mod">
        <pc:chgData name="Ulf Jansson" userId="5f67be97-7cc3-47f3-85a1-ce57a2a1560c" providerId="ADAL" clId="{50D2BCE6-0BDB-4566-9FC6-448C61D4CBD5}" dt="2023-08-01T06:41:43.031" v="5341" actId="47"/>
        <pc:sldMkLst>
          <pc:docMk/>
          <pc:sldMk cId="3802278805" sldId="317"/>
        </pc:sldMkLst>
        <pc:spChg chg="mod">
          <ac:chgData name="Ulf Jansson" userId="5f67be97-7cc3-47f3-85a1-ce57a2a1560c" providerId="ADAL" clId="{50D2BCE6-0BDB-4566-9FC6-448C61D4CBD5}" dt="2023-07-04T08:41:48.896" v="3521" actId="20577"/>
          <ac:spMkLst>
            <pc:docMk/>
            <pc:sldMk cId="3802278805" sldId="317"/>
            <ac:spMk id="4" creationId="{3B2387ED-0967-7EFA-715C-E4B2E4671790}"/>
          </ac:spMkLst>
        </pc:spChg>
      </pc:sldChg>
      <pc:sldChg chg="addSp delSp modSp new mod modClrScheme chgLayout">
        <pc:chgData name="Ulf Jansson" userId="5f67be97-7cc3-47f3-85a1-ce57a2a1560c" providerId="ADAL" clId="{50D2BCE6-0BDB-4566-9FC6-448C61D4CBD5}" dt="2023-08-18T13:15:39.817" v="30787" actId="14100"/>
        <pc:sldMkLst>
          <pc:docMk/>
          <pc:sldMk cId="1520187513" sldId="318"/>
        </pc:sldMkLst>
        <pc:spChg chg="del mod ord">
          <ac:chgData name="Ulf Jansson" userId="5f67be97-7cc3-47f3-85a1-ce57a2a1560c" providerId="ADAL" clId="{50D2BCE6-0BDB-4566-9FC6-448C61D4CBD5}" dt="2023-08-01T06:21:46.298" v="4048" actId="700"/>
          <ac:spMkLst>
            <pc:docMk/>
            <pc:sldMk cId="1520187513" sldId="318"/>
            <ac:spMk id="2" creationId="{06172C9B-275A-CBBF-7AA9-A4E281DEDAE1}"/>
          </ac:spMkLst>
        </pc:spChg>
        <pc:spChg chg="del mod ord">
          <ac:chgData name="Ulf Jansson" userId="5f67be97-7cc3-47f3-85a1-ce57a2a1560c" providerId="ADAL" clId="{50D2BCE6-0BDB-4566-9FC6-448C61D4CBD5}" dt="2023-08-01T06:21:46.298" v="4048" actId="700"/>
          <ac:spMkLst>
            <pc:docMk/>
            <pc:sldMk cId="1520187513" sldId="318"/>
            <ac:spMk id="3" creationId="{6C1EEF90-5B3D-4654-2C72-1872E25411EF}"/>
          </ac:spMkLst>
        </pc:spChg>
        <pc:spChg chg="del">
          <ac:chgData name="Ulf Jansson" userId="5f67be97-7cc3-47f3-85a1-ce57a2a1560c" providerId="ADAL" clId="{50D2BCE6-0BDB-4566-9FC6-448C61D4CBD5}" dt="2023-08-01T06:21:46.298" v="4048" actId="700"/>
          <ac:spMkLst>
            <pc:docMk/>
            <pc:sldMk cId="1520187513" sldId="318"/>
            <ac:spMk id="4" creationId="{15DD2C9B-EC62-BE59-D5E7-D2B13DDC2541}"/>
          </ac:spMkLst>
        </pc:spChg>
        <pc:spChg chg="add mod ord">
          <ac:chgData name="Ulf Jansson" userId="5f67be97-7cc3-47f3-85a1-ce57a2a1560c" providerId="ADAL" clId="{50D2BCE6-0BDB-4566-9FC6-448C61D4CBD5}" dt="2023-08-01T06:21:58.401" v="4077" actId="20577"/>
          <ac:spMkLst>
            <pc:docMk/>
            <pc:sldMk cId="1520187513" sldId="318"/>
            <ac:spMk id="5" creationId="{EB673BEA-3370-81AE-7AB2-3092B3FDD21B}"/>
          </ac:spMkLst>
        </pc:spChg>
        <pc:spChg chg="add mod ord">
          <ac:chgData name="Ulf Jansson" userId="5f67be97-7cc3-47f3-85a1-ce57a2a1560c" providerId="ADAL" clId="{50D2BCE6-0BDB-4566-9FC6-448C61D4CBD5}" dt="2023-08-18T13:15:39.817" v="30787" actId="14100"/>
          <ac:spMkLst>
            <pc:docMk/>
            <pc:sldMk cId="1520187513" sldId="318"/>
            <ac:spMk id="6" creationId="{45E092ED-1DF5-DDFB-FF3E-0AB3965FC036}"/>
          </ac:spMkLst>
        </pc:spChg>
      </pc:sldChg>
      <pc:sldChg chg="new del">
        <pc:chgData name="Ulf Jansson" userId="5f67be97-7cc3-47f3-85a1-ce57a2a1560c" providerId="ADAL" clId="{50D2BCE6-0BDB-4566-9FC6-448C61D4CBD5}" dt="2023-08-01T06:21:33.383" v="4046" actId="680"/>
        <pc:sldMkLst>
          <pc:docMk/>
          <pc:sldMk cId="3165270931" sldId="318"/>
        </pc:sldMkLst>
      </pc:sldChg>
      <pc:sldChg chg="addSp delSp modSp new mod modClrScheme chgLayout modNotesTx">
        <pc:chgData name="Ulf Jansson" userId="5f67be97-7cc3-47f3-85a1-ce57a2a1560c" providerId="ADAL" clId="{50D2BCE6-0BDB-4566-9FC6-448C61D4CBD5}" dt="2023-08-14T06:53:55.668" v="19056" actId="20577"/>
        <pc:sldMkLst>
          <pc:docMk/>
          <pc:sldMk cId="2905380742" sldId="319"/>
        </pc:sldMkLst>
        <pc:spChg chg="mod ord">
          <ac:chgData name="Ulf Jansson" userId="5f67be97-7cc3-47f3-85a1-ce57a2a1560c" providerId="ADAL" clId="{50D2BCE6-0BDB-4566-9FC6-448C61D4CBD5}" dt="2023-08-01T06:54:35.129" v="5532" actId="700"/>
          <ac:spMkLst>
            <pc:docMk/>
            <pc:sldMk cId="2905380742" sldId="319"/>
            <ac:spMk id="2" creationId="{0D74023B-BEE0-ADC4-949F-EFC6D81AE920}"/>
          </ac:spMkLst>
        </pc:spChg>
        <pc:spChg chg="del mod ord">
          <ac:chgData name="Ulf Jansson" userId="5f67be97-7cc3-47f3-85a1-ce57a2a1560c" providerId="ADAL" clId="{50D2BCE6-0BDB-4566-9FC6-448C61D4CBD5}" dt="2023-08-01T06:54:35.129" v="5532" actId="700"/>
          <ac:spMkLst>
            <pc:docMk/>
            <pc:sldMk cId="2905380742" sldId="319"/>
            <ac:spMk id="3" creationId="{DE10C462-649D-31A9-CD24-6B6B59B7CDF0}"/>
          </ac:spMkLst>
        </pc:spChg>
        <pc:spChg chg="del mod ord">
          <ac:chgData name="Ulf Jansson" userId="5f67be97-7cc3-47f3-85a1-ce57a2a1560c" providerId="ADAL" clId="{50D2BCE6-0BDB-4566-9FC6-448C61D4CBD5}" dt="2023-08-01T06:54:35.129" v="5532" actId="700"/>
          <ac:spMkLst>
            <pc:docMk/>
            <pc:sldMk cId="2905380742" sldId="319"/>
            <ac:spMk id="4" creationId="{2A1A28BB-7C45-A17E-F338-4337AE34CD59}"/>
          </ac:spMkLst>
        </pc:spChg>
        <pc:spChg chg="add del mod ord">
          <ac:chgData name="Ulf Jansson" userId="5f67be97-7cc3-47f3-85a1-ce57a2a1560c" providerId="ADAL" clId="{50D2BCE6-0BDB-4566-9FC6-448C61D4CBD5}" dt="2023-08-01T06:55:42.085" v="5533" actId="22"/>
          <ac:spMkLst>
            <pc:docMk/>
            <pc:sldMk cId="2905380742" sldId="319"/>
            <ac:spMk id="5" creationId="{99703D2D-8429-51ED-D39A-780D6514615D}"/>
          </ac:spMkLst>
        </pc:spChg>
        <pc:spChg chg="add del mod ord">
          <ac:chgData name="Ulf Jansson" userId="5f67be97-7cc3-47f3-85a1-ce57a2a1560c" providerId="ADAL" clId="{50D2BCE6-0BDB-4566-9FC6-448C61D4CBD5}" dt="2023-08-01T06:56:19.326" v="5535" actId="22"/>
          <ac:spMkLst>
            <pc:docMk/>
            <pc:sldMk cId="2905380742" sldId="319"/>
            <ac:spMk id="6" creationId="{6D2C11A6-4337-326E-2986-02EBA248F9EE}"/>
          </ac:spMkLst>
        </pc:spChg>
        <pc:spChg chg="add mod">
          <ac:chgData name="Ulf Jansson" userId="5f67be97-7cc3-47f3-85a1-ce57a2a1560c" providerId="ADAL" clId="{50D2BCE6-0BDB-4566-9FC6-448C61D4CBD5}" dt="2023-08-14T06:53:55.668" v="19056" actId="20577"/>
          <ac:spMkLst>
            <pc:docMk/>
            <pc:sldMk cId="2905380742" sldId="319"/>
            <ac:spMk id="12" creationId="{70EA5311-F763-C456-D955-F9B9769E2C2E}"/>
          </ac:spMkLst>
        </pc:spChg>
        <pc:picChg chg="add mod ord">
          <ac:chgData name="Ulf Jansson" userId="5f67be97-7cc3-47f3-85a1-ce57a2a1560c" providerId="ADAL" clId="{50D2BCE6-0BDB-4566-9FC6-448C61D4CBD5}" dt="2023-08-01T06:55:49.487" v="5534" actId="1076"/>
          <ac:picMkLst>
            <pc:docMk/>
            <pc:sldMk cId="2905380742" sldId="319"/>
            <ac:picMk id="8" creationId="{A95AE9AD-8E05-F530-F8B2-9BD666662267}"/>
          </ac:picMkLst>
        </pc:picChg>
        <pc:picChg chg="add mod ord">
          <ac:chgData name="Ulf Jansson" userId="5f67be97-7cc3-47f3-85a1-ce57a2a1560c" providerId="ADAL" clId="{50D2BCE6-0BDB-4566-9FC6-448C61D4CBD5}" dt="2023-08-01T06:56:42.494" v="5538" actId="1076"/>
          <ac:picMkLst>
            <pc:docMk/>
            <pc:sldMk cId="2905380742" sldId="319"/>
            <ac:picMk id="10" creationId="{55CDDC02-42E4-BA8F-FE9D-0903BAC7743E}"/>
          </ac:picMkLst>
        </pc:picChg>
        <pc:picChg chg="add del mod">
          <ac:chgData name="Ulf Jansson" userId="5f67be97-7cc3-47f3-85a1-ce57a2a1560c" providerId="ADAL" clId="{50D2BCE6-0BDB-4566-9FC6-448C61D4CBD5}" dt="2023-08-01T06:59:24.125" v="5541" actId="478"/>
          <ac:picMkLst>
            <pc:docMk/>
            <pc:sldMk cId="2905380742" sldId="319"/>
            <ac:picMk id="11" creationId="{44269823-C46A-80F9-5016-A01E72A714B1}"/>
          </ac:picMkLst>
        </pc:picChg>
      </pc:sldChg>
      <pc:sldChg chg="addSp delSp modSp new mod ord modClrScheme chgLayout modNotesTx">
        <pc:chgData name="Ulf Jansson" userId="5f67be97-7cc3-47f3-85a1-ce57a2a1560c" providerId="ADAL" clId="{50D2BCE6-0BDB-4566-9FC6-448C61D4CBD5}" dt="2023-08-21T12:06:06.200" v="32865" actId="20577"/>
        <pc:sldMkLst>
          <pc:docMk/>
          <pc:sldMk cId="1745312934" sldId="320"/>
        </pc:sldMkLst>
        <pc:spChg chg="del mod ord">
          <ac:chgData name="Ulf Jansson" userId="5f67be97-7cc3-47f3-85a1-ce57a2a1560c" providerId="ADAL" clId="{50D2BCE6-0BDB-4566-9FC6-448C61D4CBD5}" dt="2023-08-01T10:09:18.130" v="7368" actId="700"/>
          <ac:spMkLst>
            <pc:docMk/>
            <pc:sldMk cId="1745312934" sldId="320"/>
            <ac:spMk id="2" creationId="{1756F176-1FA4-3BB2-F694-0866A3828BB5}"/>
          </ac:spMkLst>
        </pc:spChg>
        <pc:spChg chg="del mod ord">
          <ac:chgData name="Ulf Jansson" userId="5f67be97-7cc3-47f3-85a1-ce57a2a1560c" providerId="ADAL" clId="{50D2BCE6-0BDB-4566-9FC6-448C61D4CBD5}" dt="2023-08-01T10:09:18.130" v="7368" actId="700"/>
          <ac:spMkLst>
            <pc:docMk/>
            <pc:sldMk cId="1745312934" sldId="320"/>
            <ac:spMk id="3" creationId="{00B2632E-71A4-C4D6-79A8-E40C539EC8C2}"/>
          </ac:spMkLst>
        </pc:spChg>
        <pc:spChg chg="del">
          <ac:chgData name="Ulf Jansson" userId="5f67be97-7cc3-47f3-85a1-ce57a2a1560c" providerId="ADAL" clId="{50D2BCE6-0BDB-4566-9FC6-448C61D4CBD5}" dt="2023-08-01T10:09:18.130" v="7368" actId="700"/>
          <ac:spMkLst>
            <pc:docMk/>
            <pc:sldMk cId="1745312934" sldId="320"/>
            <ac:spMk id="4" creationId="{F77E2F11-4FF2-9EF7-C398-5C03A2EA3B50}"/>
          </ac:spMkLst>
        </pc:spChg>
        <pc:spChg chg="add mod ord">
          <ac:chgData name="Ulf Jansson" userId="5f67be97-7cc3-47f3-85a1-ce57a2a1560c" providerId="ADAL" clId="{50D2BCE6-0BDB-4566-9FC6-448C61D4CBD5}" dt="2023-08-01T10:10:35.324" v="7454" actId="14100"/>
          <ac:spMkLst>
            <pc:docMk/>
            <pc:sldMk cId="1745312934" sldId="320"/>
            <ac:spMk id="5" creationId="{9DE9C7EE-9BC3-8B92-7CD5-7A9C9E2E68EF}"/>
          </ac:spMkLst>
        </pc:spChg>
        <pc:spChg chg="add mod ord">
          <ac:chgData name="Ulf Jansson" userId="5f67be97-7cc3-47f3-85a1-ce57a2a1560c" providerId="ADAL" clId="{50D2BCE6-0BDB-4566-9FC6-448C61D4CBD5}" dt="2023-08-18T08:41:01.659" v="27686" actId="20577"/>
          <ac:spMkLst>
            <pc:docMk/>
            <pc:sldMk cId="1745312934" sldId="320"/>
            <ac:spMk id="6" creationId="{3AAA82BA-FB07-2FD8-A4E3-AF8037BDCE26}"/>
          </ac:spMkLst>
        </pc:spChg>
      </pc:sldChg>
      <pc:sldChg chg="modSp new del mod">
        <pc:chgData name="Ulf Jansson" userId="5f67be97-7cc3-47f3-85a1-ce57a2a1560c" providerId="ADAL" clId="{50D2BCE6-0BDB-4566-9FC6-448C61D4CBD5}" dt="2023-08-01T11:14:09.637" v="7848" actId="47"/>
        <pc:sldMkLst>
          <pc:docMk/>
          <pc:sldMk cId="853181507" sldId="321"/>
        </pc:sldMkLst>
        <pc:spChg chg="mod">
          <ac:chgData name="Ulf Jansson" userId="5f67be97-7cc3-47f3-85a1-ce57a2a1560c" providerId="ADAL" clId="{50D2BCE6-0BDB-4566-9FC6-448C61D4CBD5}" dt="2023-08-01T11:13:53.567" v="7846" actId="20577"/>
          <ac:spMkLst>
            <pc:docMk/>
            <pc:sldMk cId="853181507" sldId="321"/>
            <ac:spMk id="3" creationId="{99D88D21-8DF7-C3EA-DFAB-A656E7680AE5}"/>
          </ac:spMkLst>
        </pc:spChg>
      </pc:sldChg>
      <pc:sldChg chg="del">
        <pc:chgData name="Ulf Jansson" userId="5f67be97-7cc3-47f3-85a1-ce57a2a1560c" providerId="ADAL" clId="{50D2BCE6-0BDB-4566-9FC6-448C61D4CBD5}" dt="2023-08-18T13:34:06.367" v="30985" actId="47"/>
        <pc:sldMkLst>
          <pc:docMk/>
          <pc:sldMk cId="3988795945" sldId="321"/>
        </pc:sldMkLst>
      </pc:sldChg>
      <pc:sldChg chg="addSp delSp modSp new mod">
        <pc:chgData name="Ulf Jansson" userId="5f67be97-7cc3-47f3-85a1-ce57a2a1560c" providerId="ADAL" clId="{50D2BCE6-0BDB-4566-9FC6-448C61D4CBD5}" dt="2023-08-18T14:04:41.330" v="31544" actId="478"/>
        <pc:sldMkLst>
          <pc:docMk/>
          <pc:sldMk cId="2030018351" sldId="322"/>
        </pc:sldMkLst>
        <pc:spChg chg="mod">
          <ac:chgData name="Ulf Jansson" userId="5f67be97-7cc3-47f3-85a1-ce57a2a1560c" providerId="ADAL" clId="{50D2BCE6-0BDB-4566-9FC6-448C61D4CBD5}" dt="2023-08-01T11:14:24.654" v="7874" actId="20577"/>
          <ac:spMkLst>
            <pc:docMk/>
            <pc:sldMk cId="2030018351" sldId="322"/>
            <ac:spMk id="2" creationId="{F1DEDC77-A7A4-10C9-7069-38B84B417622}"/>
          </ac:spMkLst>
        </pc:spChg>
        <pc:spChg chg="del">
          <ac:chgData name="Ulf Jansson" userId="5f67be97-7cc3-47f3-85a1-ce57a2a1560c" providerId="ADAL" clId="{50D2BCE6-0BDB-4566-9FC6-448C61D4CBD5}" dt="2023-08-01T11:17:23.503" v="7878" actId="931"/>
          <ac:spMkLst>
            <pc:docMk/>
            <pc:sldMk cId="2030018351" sldId="322"/>
            <ac:spMk id="3" creationId="{5AC3C974-6F73-3844-4262-7FDC1E960A50}"/>
          </ac:spMkLst>
        </pc:spChg>
        <pc:spChg chg="del">
          <ac:chgData name="Ulf Jansson" userId="5f67be97-7cc3-47f3-85a1-ce57a2a1560c" providerId="ADAL" clId="{50D2BCE6-0BDB-4566-9FC6-448C61D4CBD5}" dt="2023-08-18T14:04:41.330" v="31544" actId="478"/>
          <ac:spMkLst>
            <pc:docMk/>
            <pc:sldMk cId="2030018351" sldId="322"/>
            <ac:spMk id="4" creationId="{2811F017-3FE2-6BFD-D24F-F4199F412793}"/>
          </ac:spMkLst>
        </pc:spChg>
        <pc:spChg chg="add del mod">
          <ac:chgData name="Ulf Jansson" userId="5f67be97-7cc3-47f3-85a1-ce57a2a1560c" providerId="ADAL" clId="{50D2BCE6-0BDB-4566-9FC6-448C61D4CBD5}" dt="2023-08-01T11:18:56.353" v="7884" actId="931"/>
          <ac:spMkLst>
            <pc:docMk/>
            <pc:sldMk cId="2030018351" sldId="322"/>
            <ac:spMk id="10" creationId="{F85BA3BF-A2F1-8A95-703D-98E6E8FB1826}"/>
          </ac:spMkLst>
        </pc:spChg>
        <pc:picChg chg="add del mod">
          <ac:chgData name="Ulf Jansson" userId="5f67be97-7cc3-47f3-85a1-ce57a2a1560c" providerId="ADAL" clId="{50D2BCE6-0BDB-4566-9FC6-448C61D4CBD5}" dt="2023-08-01T11:15:55.998" v="7877" actId="21"/>
          <ac:picMkLst>
            <pc:docMk/>
            <pc:sldMk cId="2030018351" sldId="322"/>
            <ac:picMk id="6" creationId="{9E14B381-974A-7543-D847-80F1ABA919EC}"/>
          </ac:picMkLst>
        </pc:picChg>
        <pc:picChg chg="add del mod">
          <ac:chgData name="Ulf Jansson" userId="5f67be97-7cc3-47f3-85a1-ce57a2a1560c" providerId="ADAL" clId="{50D2BCE6-0BDB-4566-9FC6-448C61D4CBD5}" dt="2023-08-01T11:17:32.452" v="7882" actId="478"/>
          <ac:picMkLst>
            <pc:docMk/>
            <pc:sldMk cId="2030018351" sldId="322"/>
            <ac:picMk id="8" creationId="{FA245B80-75A0-B35D-D912-EBE1319485F7}"/>
          </ac:picMkLst>
        </pc:picChg>
        <pc:picChg chg="add mod">
          <ac:chgData name="Ulf Jansson" userId="5f67be97-7cc3-47f3-85a1-ce57a2a1560c" providerId="ADAL" clId="{50D2BCE6-0BDB-4566-9FC6-448C61D4CBD5}" dt="2023-08-01T11:19:02.265" v="7888" actId="962"/>
          <ac:picMkLst>
            <pc:docMk/>
            <pc:sldMk cId="2030018351" sldId="322"/>
            <ac:picMk id="12" creationId="{0DA414DA-32E2-F0F0-7478-97E6AF264FF9}"/>
          </ac:picMkLst>
        </pc:picChg>
      </pc:sldChg>
      <pc:sldChg chg="modSp mod">
        <pc:chgData name="Ulf Jansson" userId="5f67be97-7cc3-47f3-85a1-ce57a2a1560c" providerId="ADAL" clId="{50D2BCE6-0BDB-4566-9FC6-448C61D4CBD5}" dt="2023-08-01T11:19:50.962" v="7936" actId="20577"/>
        <pc:sldMkLst>
          <pc:docMk/>
          <pc:sldMk cId="900876962" sldId="323"/>
        </pc:sldMkLst>
        <pc:spChg chg="mod">
          <ac:chgData name="Ulf Jansson" userId="5f67be97-7cc3-47f3-85a1-ce57a2a1560c" providerId="ADAL" clId="{50D2BCE6-0BDB-4566-9FC6-448C61D4CBD5}" dt="2023-08-01T11:19:50.962" v="7936" actId="20577"/>
          <ac:spMkLst>
            <pc:docMk/>
            <pc:sldMk cId="900876962" sldId="323"/>
            <ac:spMk id="2" creationId="{F1DEDC77-A7A4-10C9-7069-38B84B417622}"/>
          </ac:spMkLst>
        </pc:spChg>
      </pc:sldChg>
      <pc:sldChg chg="addSp delSp modSp new del mod chgLayout">
        <pc:chgData name="Ulf Jansson" userId="5f67be97-7cc3-47f3-85a1-ce57a2a1560c" providerId="ADAL" clId="{50D2BCE6-0BDB-4566-9FC6-448C61D4CBD5}" dt="2023-08-18T13:07:36.255" v="30670" actId="47"/>
        <pc:sldMkLst>
          <pc:docMk/>
          <pc:sldMk cId="2869654038" sldId="324"/>
        </pc:sldMkLst>
        <pc:spChg chg="del mod ord">
          <ac:chgData name="Ulf Jansson" userId="5f67be97-7cc3-47f3-85a1-ce57a2a1560c" providerId="ADAL" clId="{50D2BCE6-0BDB-4566-9FC6-448C61D4CBD5}" dt="2023-08-01T12:40:32.419" v="8082" actId="700"/>
          <ac:spMkLst>
            <pc:docMk/>
            <pc:sldMk cId="2869654038" sldId="324"/>
            <ac:spMk id="2" creationId="{CE63CC8E-678B-BEEA-DD9E-912DB60E32FE}"/>
          </ac:spMkLst>
        </pc:spChg>
        <pc:spChg chg="del mod ord">
          <ac:chgData name="Ulf Jansson" userId="5f67be97-7cc3-47f3-85a1-ce57a2a1560c" providerId="ADAL" clId="{50D2BCE6-0BDB-4566-9FC6-448C61D4CBD5}" dt="2023-08-01T12:40:32.419" v="8082" actId="700"/>
          <ac:spMkLst>
            <pc:docMk/>
            <pc:sldMk cId="2869654038" sldId="324"/>
            <ac:spMk id="3" creationId="{9DDD4833-D2D3-0CF3-0E6A-505D83CE905B}"/>
          </ac:spMkLst>
        </pc:spChg>
        <pc:spChg chg="del">
          <ac:chgData name="Ulf Jansson" userId="5f67be97-7cc3-47f3-85a1-ce57a2a1560c" providerId="ADAL" clId="{50D2BCE6-0BDB-4566-9FC6-448C61D4CBD5}" dt="2023-08-01T12:40:32.419" v="8082" actId="700"/>
          <ac:spMkLst>
            <pc:docMk/>
            <pc:sldMk cId="2869654038" sldId="324"/>
            <ac:spMk id="4" creationId="{F4182C72-C55F-D47D-2CEC-8CA3CEA38D86}"/>
          </ac:spMkLst>
        </pc:spChg>
        <pc:spChg chg="add mod ord">
          <ac:chgData name="Ulf Jansson" userId="5f67be97-7cc3-47f3-85a1-ce57a2a1560c" providerId="ADAL" clId="{50D2BCE6-0BDB-4566-9FC6-448C61D4CBD5}" dt="2023-08-01T12:40:32.419" v="8082" actId="700"/>
          <ac:spMkLst>
            <pc:docMk/>
            <pc:sldMk cId="2869654038" sldId="324"/>
            <ac:spMk id="5" creationId="{C3C4D80F-9223-5E07-5546-2D68199EC1CD}"/>
          </ac:spMkLst>
        </pc:spChg>
        <pc:spChg chg="add mod ord">
          <ac:chgData name="Ulf Jansson" userId="5f67be97-7cc3-47f3-85a1-ce57a2a1560c" providerId="ADAL" clId="{50D2BCE6-0BDB-4566-9FC6-448C61D4CBD5}" dt="2023-08-01T12:56:10.990" v="8459" actId="207"/>
          <ac:spMkLst>
            <pc:docMk/>
            <pc:sldMk cId="2869654038" sldId="324"/>
            <ac:spMk id="6" creationId="{A5C45A52-FF4F-6CE1-AE89-CA176F761C8F}"/>
          </ac:spMkLst>
        </pc:spChg>
      </pc:sldChg>
      <pc:sldChg chg="modSp mod">
        <pc:chgData name="Ulf Jansson" userId="5f67be97-7cc3-47f3-85a1-ce57a2a1560c" providerId="ADAL" clId="{50D2BCE6-0BDB-4566-9FC6-448C61D4CBD5}" dt="2023-08-01T12:41:48.081" v="8094" actId="313"/>
        <pc:sldMkLst>
          <pc:docMk/>
          <pc:sldMk cId="280239693" sldId="325"/>
        </pc:sldMkLst>
        <pc:spChg chg="mod">
          <ac:chgData name="Ulf Jansson" userId="5f67be97-7cc3-47f3-85a1-ce57a2a1560c" providerId="ADAL" clId="{50D2BCE6-0BDB-4566-9FC6-448C61D4CBD5}" dt="2023-08-01T12:41:48.081" v="8094" actId="313"/>
          <ac:spMkLst>
            <pc:docMk/>
            <pc:sldMk cId="280239693" sldId="325"/>
            <ac:spMk id="2" creationId="{F1DEDC77-A7A4-10C9-7069-38B84B417622}"/>
          </ac:spMkLst>
        </pc:spChg>
      </pc:sldChg>
      <pc:sldChg chg="addSp delSp modSp new mod">
        <pc:chgData name="Ulf Jansson" userId="5f67be97-7cc3-47f3-85a1-ce57a2a1560c" providerId="ADAL" clId="{50D2BCE6-0BDB-4566-9FC6-448C61D4CBD5}" dt="2023-08-01T12:49:39.901" v="8109" actId="962"/>
        <pc:sldMkLst>
          <pc:docMk/>
          <pc:sldMk cId="2206471535" sldId="326"/>
        </pc:sldMkLst>
        <pc:spChg chg="mod">
          <ac:chgData name="Ulf Jansson" userId="5f67be97-7cc3-47f3-85a1-ce57a2a1560c" providerId="ADAL" clId="{50D2BCE6-0BDB-4566-9FC6-448C61D4CBD5}" dt="2023-08-01T12:42:17.853" v="8106" actId="20577"/>
          <ac:spMkLst>
            <pc:docMk/>
            <pc:sldMk cId="2206471535" sldId="326"/>
            <ac:spMk id="2" creationId="{FD4CDD96-F235-E55E-CB57-BB5E16FB6A01}"/>
          </ac:spMkLst>
        </pc:spChg>
        <pc:spChg chg="del">
          <ac:chgData name="Ulf Jansson" userId="5f67be97-7cc3-47f3-85a1-ce57a2a1560c" providerId="ADAL" clId="{50D2BCE6-0BDB-4566-9FC6-448C61D4CBD5}" dt="2023-08-01T12:49:38.613" v="8107" actId="931"/>
          <ac:spMkLst>
            <pc:docMk/>
            <pc:sldMk cId="2206471535" sldId="326"/>
            <ac:spMk id="3" creationId="{03FC6D30-FC14-0FE2-22CB-2058B375FFBD}"/>
          </ac:spMkLst>
        </pc:spChg>
        <pc:picChg chg="add mod">
          <ac:chgData name="Ulf Jansson" userId="5f67be97-7cc3-47f3-85a1-ce57a2a1560c" providerId="ADAL" clId="{50D2BCE6-0BDB-4566-9FC6-448C61D4CBD5}" dt="2023-08-01T12:49:39.901" v="8109" actId="962"/>
          <ac:picMkLst>
            <pc:docMk/>
            <pc:sldMk cId="2206471535" sldId="326"/>
            <ac:picMk id="6" creationId="{6059DB9E-8CEC-89D8-78A4-7E29D6D7820C}"/>
          </ac:picMkLst>
        </pc:picChg>
      </pc:sldChg>
      <pc:sldChg chg="new del">
        <pc:chgData name="Ulf Jansson" userId="5f67be97-7cc3-47f3-85a1-ce57a2a1560c" providerId="ADAL" clId="{50D2BCE6-0BDB-4566-9FC6-448C61D4CBD5}" dt="2023-08-01T12:56:37.146" v="8461" actId="47"/>
        <pc:sldMkLst>
          <pc:docMk/>
          <pc:sldMk cId="3942337635" sldId="327"/>
        </pc:sldMkLst>
      </pc:sldChg>
      <pc:sldChg chg="addSp delSp modSp new mod chgLayout">
        <pc:chgData name="Ulf Jansson" userId="5f67be97-7cc3-47f3-85a1-ce57a2a1560c" providerId="ADAL" clId="{50D2BCE6-0BDB-4566-9FC6-448C61D4CBD5}" dt="2023-08-18T14:01:56.025" v="31541" actId="20577"/>
        <pc:sldMkLst>
          <pc:docMk/>
          <pc:sldMk cId="3800458394" sldId="328"/>
        </pc:sldMkLst>
        <pc:spChg chg="del mod ord">
          <ac:chgData name="Ulf Jansson" userId="5f67be97-7cc3-47f3-85a1-ce57a2a1560c" providerId="ADAL" clId="{50D2BCE6-0BDB-4566-9FC6-448C61D4CBD5}" dt="2023-08-01T12:50:04.542" v="8111" actId="700"/>
          <ac:spMkLst>
            <pc:docMk/>
            <pc:sldMk cId="3800458394" sldId="328"/>
            <ac:spMk id="2" creationId="{DA7F5BAC-7F55-C09B-A83A-BED30BF7C9F2}"/>
          </ac:spMkLst>
        </pc:spChg>
        <pc:spChg chg="del mod ord">
          <ac:chgData name="Ulf Jansson" userId="5f67be97-7cc3-47f3-85a1-ce57a2a1560c" providerId="ADAL" clId="{50D2BCE6-0BDB-4566-9FC6-448C61D4CBD5}" dt="2023-08-01T12:50:04.542" v="8111" actId="700"/>
          <ac:spMkLst>
            <pc:docMk/>
            <pc:sldMk cId="3800458394" sldId="328"/>
            <ac:spMk id="3" creationId="{CA2F955A-C15A-55DF-A881-B147B6F5195A}"/>
          </ac:spMkLst>
        </pc:spChg>
        <pc:spChg chg="del">
          <ac:chgData name="Ulf Jansson" userId="5f67be97-7cc3-47f3-85a1-ce57a2a1560c" providerId="ADAL" clId="{50D2BCE6-0BDB-4566-9FC6-448C61D4CBD5}" dt="2023-08-01T12:50:04.542" v="8111" actId="700"/>
          <ac:spMkLst>
            <pc:docMk/>
            <pc:sldMk cId="3800458394" sldId="328"/>
            <ac:spMk id="4" creationId="{231F623D-FC5C-D832-EAA2-587970CF1609}"/>
          </ac:spMkLst>
        </pc:spChg>
        <pc:spChg chg="add mod ord">
          <ac:chgData name="Ulf Jansson" userId="5f67be97-7cc3-47f3-85a1-ce57a2a1560c" providerId="ADAL" clId="{50D2BCE6-0BDB-4566-9FC6-448C61D4CBD5}" dt="2023-08-01T12:50:29.190" v="8146" actId="20577"/>
          <ac:spMkLst>
            <pc:docMk/>
            <pc:sldMk cId="3800458394" sldId="328"/>
            <ac:spMk id="5" creationId="{BB8003B9-8A66-2805-F674-36CDF4ED5F79}"/>
          </ac:spMkLst>
        </pc:spChg>
        <pc:spChg chg="add mod ord">
          <ac:chgData name="Ulf Jansson" userId="5f67be97-7cc3-47f3-85a1-ce57a2a1560c" providerId="ADAL" clId="{50D2BCE6-0BDB-4566-9FC6-448C61D4CBD5}" dt="2023-08-18T14:01:56.025" v="31541" actId="20577"/>
          <ac:spMkLst>
            <pc:docMk/>
            <pc:sldMk cId="3800458394" sldId="328"/>
            <ac:spMk id="6" creationId="{367C398C-BC3D-F8EE-E9D7-0CB0E53B5871}"/>
          </ac:spMkLst>
        </pc:spChg>
      </pc:sldChg>
      <pc:sldChg chg="modSp new mod ord">
        <pc:chgData name="Ulf Jansson" userId="5f67be97-7cc3-47f3-85a1-ce57a2a1560c" providerId="ADAL" clId="{50D2BCE6-0BDB-4566-9FC6-448C61D4CBD5}" dt="2023-08-21T12:53:08.380" v="33058" actId="20577"/>
        <pc:sldMkLst>
          <pc:docMk/>
          <pc:sldMk cId="1062239029" sldId="329"/>
        </pc:sldMkLst>
        <pc:spChg chg="mod">
          <ac:chgData name="Ulf Jansson" userId="5f67be97-7cc3-47f3-85a1-ce57a2a1560c" providerId="ADAL" clId="{50D2BCE6-0BDB-4566-9FC6-448C61D4CBD5}" dt="2023-08-08T13:39:28.041" v="14636" actId="20577"/>
          <ac:spMkLst>
            <pc:docMk/>
            <pc:sldMk cId="1062239029" sldId="329"/>
            <ac:spMk id="2" creationId="{8C6BC79D-EEB4-DE0C-016F-5D3310CBDA33}"/>
          </ac:spMkLst>
        </pc:spChg>
        <pc:spChg chg="mod">
          <ac:chgData name="Ulf Jansson" userId="5f67be97-7cc3-47f3-85a1-ce57a2a1560c" providerId="ADAL" clId="{50D2BCE6-0BDB-4566-9FC6-448C61D4CBD5}" dt="2023-08-21T12:53:08.380" v="33058" actId="20577"/>
          <ac:spMkLst>
            <pc:docMk/>
            <pc:sldMk cId="1062239029" sldId="329"/>
            <ac:spMk id="3" creationId="{E7E9546C-A3ED-866E-F3CB-0D2AB4F047D1}"/>
          </ac:spMkLst>
        </pc:spChg>
      </pc:sldChg>
      <pc:sldChg chg="modSp mod modNotesTx">
        <pc:chgData name="Ulf Jansson" userId="5f67be97-7cc3-47f3-85a1-ce57a2a1560c" providerId="ADAL" clId="{50D2BCE6-0BDB-4566-9FC6-448C61D4CBD5}" dt="2023-08-22T11:12:20.854" v="33205" actId="20577"/>
        <pc:sldMkLst>
          <pc:docMk/>
          <pc:sldMk cId="3137659254" sldId="330"/>
        </pc:sldMkLst>
        <pc:spChg chg="mod">
          <ac:chgData name="Ulf Jansson" userId="5f67be97-7cc3-47f3-85a1-ce57a2a1560c" providerId="ADAL" clId="{50D2BCE6-0BDB-4566-9FC6-448C61D4CBD5}" dt="2023-08-01T12:59:53.525" v="8760" actId="20577"/>
          <ac:spMkLst>
            <pc:docMk/>
            <pc:sldMk cId="3137659254" sldId="330"/>
            <ac:spMk id="5" creationId="{EB673BEA-3370-81AE-7AB2-3092B3FDD21B}"/>
          </ac:spMkLst>
        </pc:spChg>
        <pc:spChg chg="mod">
          <ac:chgData name="Ulf Jansson" userId="5f67be97-7cc3-47f3-85a1-ce57a2a1560c" providerId="ADAL" clId="{50D2BCE6-0BDB-4566-9FC6-448C61D4CBD5}" dt="2023-08-22T11:12:20.854" v="33205" actId="20577"/>
          <ac:spMkLst>
            <pc:docMk/>
            <pc:sldMk cId="3137659254" sldId="330"/>
            <ac:spMk id="6" creationId="{45E092ED-1DF5-DDFB-FF3E-0AB3965FC036}"/>
          </ac:spMkLst>
        </pc:spChg>
      </pc:sldChg>
      <pc:sldChg chg="addSp delSp modSp mod">
        <pc:chgData name="Ulf Jansson" userId="5f67be97-7cc3-47f3-85a1-ce57a2a1560c" providerId="ADAL" clId="{50D2BCE6-0BDB-4566-9FC6-448C61D4CBD5}" dt="2023-08-08T06:04:35.318" v="14029" actId="1076"/>
        <pc:sldMkLst>
          <pc:docMk/>
          <pc:sldMk cId="2737528423" sldId="331"/>
        </pc:sldMkLst>
        <pc:spChg chg="mod">
          <ac:chgData name="Ulf Jansson" userId="5f67be97-7cc3-47f3-85a1-ce57a2a1560c" providerId="ADAL" clId="{50D2BCE6-0BDB-4566-9FC6-448C61D4CBD5}" dt="2023-08-04T07:29:14.827" v="10762" actId="14100"/>
          <ac:spMkLst>
            <pc:docMk/>
            <pc:sldMk cId="2737528423" sldId="331"/>
            <ac:spMk id="2" creationId="{DBD1DBFA-D0C0-E568-52C5-965DF8A85C24}"/>
          </ac:spMkLst>
        </pc:spChg>
        <pc:spChg chg="del">
          <ac:chgData name="Ulf Jansson" userId="5f67be97-7cc3-47f3-85a1-ce57a2a1560c" providerId="ADAL" clId="{50D2BCE6-0BDB-4566-9FC6-448C61D4CBD5}" dt="2023-08-04T07:25:56.191" v="10667" actId="478"/>
          <ac:spMkLst>
            <pc:docMk/>
            <pc:sldMk cId="2737528423" sldId="331"/>
            <ac:spMk id="3" creationId="{F5A8155F-0F83-B413-7214-DD7D2E85E683}"/>
          </ac:spMkLst>
        </pc:spChg>
        <pc:spChg chg="mod">
          <ac:chgData name="Ulf Jansson" userId="5f67be97-7cc3-47f3-85a1-ce57a2a1560c" providerId="ADAL" clId="{50D2BCE6-0BDB-4566-9FC6-448C61D4CBD5}" dt="2023-08-08T06:03:31.604" v="14027" actId="20577"/>
          <ac:spMkLst>
            <pc:docMk/>
            <pc:sldMk cId="2737528423" sldId="331"/>
            <ac:spMk id="4" creationId="{8394C7C2-120C-86E1-7097-2BD8CA36E96C}"/>
          </ac:spMkLst>
        </pc:spChg>
        <pc:picChg chg="add mod">
          <ac:chgData name="Ulf Jansson" userId="5f67be97-7cc3-47f3-85a1-ce57a2a1560c" providerId="ADAL" clId="{50D2BCE6-0BDB-4566-9FC6-448C61D4CBD5}" dt="2023-08-08T06:04:35.318" v="14029" actId="1076"/>
          <ac:picMkLst>
            <pc:docMk/>
            <pc:sldMk cId="2737528423" sldId="331"/>
            <ac:picMk id="5" creationId="{C748AEDE-1AF4-F619-EE2D-B4B905BAA683}"/>
          </ac:picMkLst>
        </pc:picChg>
        <pc:picChg chg="add mod">
          <ac:chgData name="Ulf Jansson" userId="5f67be97-7cc3-47f3-85a1-ce57a2a1560c" providerId="ADAL" clId="{50D2BCE6-0BDB-4566-9FC6-448C61D4CBD5}" dt="2023-08-04T07:26:15.953" v="10689" actId="1076"/>
          <ac:picMkLst>
            <pc:docMk/>
            <pc:sldMk cId="2737528423" sldId="331"/>
            <ac:picMk id="6" creationId="{DF5E6ACC-19EA-FE6E-62F6-4FE48FC87836}"/>
          </ac:picMkLst>
        </pc:picChg>
      </pc:sldChg>
      <pc:sldChg chg="addSp delSp modSp mod modClrScheme chgLayout modNotesTx">
        <pc:chgData name="Ulf Jansson" userId="5f67be97-7cc3-47f3-85a1-ce57a2a1560c" providerId="ADAL" clId="{50D2BCE6-0BDB-4566-9FC6-448C61D4CBD5}" dt="2023-08-21T12:19:44.917" v="33028" actId="20577"/>
        <pc:sldMkLst>
          <pc:docMk/>
          <pc:sldMk cId="2063045968" sldId="332"/>
        </pc:sldMkLst>
        <pc:spChg chg="mod ord">
          <ac:chgData name="Ulf Jansson" userId="5f67be97-7cc3-47f3-85a1-ce57a2a1560c" providerId="ADAL" clId="{50D2BCE6-0BDB-4566-9FC6-448C61D4CBD5}" dt="2023-08-21T12:19:09.635" v="32981" actId="6549"/>
          <ac:spMkLst>
            <pc:docMk/>
            <pc:sldMk cId="2063045968" sldId="332"/>
            <ac:spMk id="2" creationId="{DBD1DBFA-D0C0-E568-52C5-965DF8A85C24}"/>
          </ac:spMkLst>
        </pc:spChg>
        <pc:spChg chg="mod ord">
          <ac:chgData name="Ulf Jansson" userId="5f67be97-7cc3-47f3-85a1-ce57a2a1560c" providerId="ADAL" clId="{50D2BCE6-0BDB-4566-9FC6-448C61D4CBD5}" dt="2023-08-21T12:19:44.917" v="33028" actId="20577"/>
          <ac:spMkLst>
            <pc:docMk/>
            <pc:sldMk cId="2063045968" sldId="332"/>
            <ac:spMk id="4" creationId="{8394C7C2-120C-86E1-7097-2BD8CA36E96C}"/>
          </ac:spMkLst>
        </pc:spChg>
        <pc:picChg chg="add mod">
          <ac:chgData name="Ulf Jansson" userId="5f67be97-7cc3-47f3-85a1-ce57a2a1560c" providerId="ADAL" clId="{50D2BCE6-0BDB-4566-9FC6-448C61D4CBD5}" dt="2023-08-04T07:46:47.594" v="11315" actId="1076"/>
          <ac:picMkLst>
            <pc:docMk/>
            <pc:sldMk cId="2063045968" sldId="332"/>
            <ac:picMk id="5" creationId="{ABD7CE54-D5C7-9885-AB05-62227A36A801}"/>
          </ac:picMkLst>
        </pc:picChg>
        <pc:picChg chg="del">
          <ac:chgData name="Ulf Jansson" userId="5f67be97-7cc3-47f3-85a1-ce57a2a1560c" providerId="ADAL" clId="{50D2BCE6-0BDB-4566-9FC6-448C61D4CBD5}" dt="2023-08-04T07:46:29.689" v="11286" actId="478"/>
          <ac:picMkLst>
            <pc:docMk/>
            <pc:sldMk cId="2063045968" sldId="332"/>
            <ac:picMk id="6" creationId="{A7833428-7F20-D0D8-2B09-31DEB8FB9F04}"/>
          </ac:picMkLst>
        </pc:picChg>
      </pc:sldChg>
      <pc:sldChg chg="addSp delSp modSp new mod modClrScheme chgLayout">
        <pc:chgData name="Ulf Jansson" userId="5f67be97-7cc3-47f3-85a1-ce57a2a1560c" providerId="ADAL" clId="{50D2BCE6-0BDB-4566-9FC6-448C61D4CBD5}" dt="2023-08-08T12:14:10.385" v="14449" actId="1076"/>
        <pc:sldMkLst>
          <pc:docMk/>
          <pc:sldMk cId="1959755389" sldId="333"/>
        </pc:sldMkLst>
        <pc:spChg chg="del mod ord">
          <ac:chgData name="Ulf Jansson" userId="5f67be97-7cc3-47f3-85a1-ce57a2a1560c" providerId="ADAL" clId="{50D2BCE6-0BDB-4566-9FC6-448C61D4CBD5}" dt="2023-08-04T08:04:37.541" v="12172" actId="700"/>
          <ac:spMkLst>
            <pc:docMk/>
            <pc:sldMk cId="1959755389" sldId="333"/>
            <ac:spMk id="2" creationId="{6CECFCC0-7466-33B8-CBFF-567509E43FBB}"/>
          </ac:spMkLst>
        </pc:spChg>
        <pc:spChg chg="del mod ord">
          <ac:chgData name="Ulf Jansson" userId="5f67be97-7cc3-47f3-85a1-ce57a2a1560c" providerId="ADAL" clId="{50D2BCE6-0BDB-4566-9FC6-448C61D4CBD5}" dt="2023-08-04T08:04:37.541" v="12172" actId="700"/>
          <ac:spMkLst>
            <pc:docMk/>
            <pc:sldMk cId="1959755389" sldId="333"/>
            <ac:spMk id="3" creationId="{1A2437C8-346E-C08A-C571-2F3361966D8F}"/>
          </ac:spMkLst>
        </pc:spChg>
        <pc:spChg chg="del mod ord">
          <ac:chgData name="Ulf Jansson" userId="5f67be97-7cc3-47f3-85a1-ce57a2a1560c" providerId="ADAL" clId="{50D2BCE6-0BDB-4566-9FC6-448C61D4CBD5}" dt="2023-08-04T08:04:37.541" v="12172" actId="700"/>
          <ac:spMkLst>
            <pc:docMk/>
            <pc:sldMk cId="1959755389" sldId="333"/>
            <ac:spMk id="4" creationId="{17DD42B4-76FC-38F9-4E02-C0419E367312}"/>
          </ac:spMkLst>
        </pc:spChg>
        <pc:spChg chg="add mod ord">
          <ac:chgData name="Ulf Jansson" userId="5f67be97-7cc3-47f3-85a1-ce57a2a1560c" providerId="ADAL" clId="{50D2BCE6-0BDB-4566-9FC6-448C61D4CBD5}" dt="2023-08-04T08:05:28.740" v="12180" actId="313"/>
          <ac:spMkLst>
            <pc:docMk/>
            <pc:sldMk cId="1959755389" sldId="333"/>
            <ac:spMk id="5" creationId="{D6F4FA8D-E58A-3B5D-08A5-42DFE612455F}"/>
          </ac:spMkLst>
        </pc:spChg>
        <pc:spChg chg="add mod ord">
          <ac:chgData name="Ulf Jansson" userId="5f67be97-7cc3-47f3-85a1-ce57a2a1560c" providerId="ADAL" clId="{50D2BCE6-0BDB-4566-9FC6-448C61D4CBD5}" dt="2023-08-04T08:30:10.530" v="12595" actId="20577"/>
          <ac:spMkLst>
            <pc:docMk/>
            <pc:sldMk cId="1959755389" sldId="333"/>
            <ac:spMk id="6" creationId="{E2EC8E95-8FDF-5F8E-E4B1-D3680C9DDE2C}"/>
          </ac:spMkLst>
        </pc:spChg>
        <pc:spChg chg="add del mod ord">
          <ac:chgData name="Ulf Jansson" userId="5f67be97-7cc3-47f3-85a1-ce57a2a1560c" providerId="ADAL" clId="{50D2BCE6-0BDB-4566-9FC6-448C61D4CBD5}" dt="2023-08-04T08:05:08.560" v="12174" actId="22"/>
          <ac:spMkLst>
            <pc:docMk/>
            <pc:sldMk cId="1959755389" sldId="333"/>
            <ac:spMk id="7" creationId="{DF546ED1-596A-87E8-0BB1-70B5C78B61E8}"/>
          </ac:spMkLst>
        </pc:spChg>
        <pc:picChg chg="add mod">
          <ac:chgData name="Ulf Jansson" userId="5f67be97-7cc3-47f3-85a1-ce57a2a1560c" providerId="ADAL" clId="{50D2BCE6-0BDB-4566-9FC6-448C61D4CBD5}" dt="2023-08-08T12:14:10.385" v="14449" actId="1076"/>
          <ac:picMkLst>
            <pc:docMk/>
            <pc:sldMk cId="1959755389" sldId="333"/>
            <ac:picMk id="3" creationId="{9631CFF9-4ECD-3497-3322-2F50FECC029E}"/>
          </ac:picMkLst>
        </pc:picChg>
        <pc:picChg chg="add mod ord">
          <ac:chgData name="Ulf Jansson" userId="5f67be97-7cc3-47f3-85a1-ce57a2a1560c" providerId="ADAL" clId="{50D2BCE6-0BDB-4566-9FC6-448C61D4CBD5}" dt="2023-08-04T08:27:45.370" v="12497" actId="1076"/>
          <ac:picMkLst>
            <pc:docMk/>
            <pc:sldMk cId="1959755389" sldId="333"/>
            <ac:picMk id="9" creationId="{149E4068-FCB4-C559-073A-619E97642B1D}"/>
          </ac:picMkLst>
        </pc:picChg>
      </pc:sldChg>
      <pc:sldChg chg="modSp new del mod modShow">
        <pc:chgData name="Ulf Jansson" userId="5f67be97-7cc3-47f3-85a1-ce57a2a1560c" providerId="ADAL" clId="{50D2BCE6-0BDB-4566-9FC6-448C61D4CBD5}" dt="2023-08-22T14:21:58.794" v="33776" actId="47"/>
        <pc:sldMkLst>
          <pc:docMk/>
          <pc:sldMk cId="2480106481" sldId="334"/>
        </pc:sldMkLst>
        <pc:spChg chg="mod">
          <ac:chgData name="Ulf Jansson" userId="5f67be97-7cc3-47f3-85a1-ce57a2a1560c" providerId="ADAL" clId="{50D2BCE6-0BDB-4566-9FC6-448C61D4CBD5}" dt="2023-08-04T08:39:57.954" v="12928" actId="20577"/>
          <ac:spMkLst>
            <pc:docMk/>
            <pc:sldMk cId="2480106481" sldId="334"/>
            <ac:spMk id="2" creationId="{3F949786-9216-3354-F278-A8AAC3A2F108}"/>
          </ac:spMkLst>
        </pc:spChg>
        <pc:spChg chg="mod">
          <ac:chgData name="Ulf Jansson" userId="5f67be97-7cc3-47f3-85a1-ce57a2a1560c" providerId="ADAL" clId="{50D2BCE6-0BDB-4566-9FC6-448C61D4CBD5}" dt="2023-08-04T08:44:32.130" v="13217" actId="20577"/>
          <ac:spMkLst>
            <pc:docMk/>
            <pc:sldMk cId="2480106481" sldId="334"/>
            <ac:spMk id="3" creationId="{C18EDE84-E17C-37AD-6BAB-2D3B04A333C0}"/>
          </ac:spMkLst>
        </pc:spChg>
        <pc:spChg chg="mod">
          <ac:chgData name="Ulf Jansson" userId="5f67be97-7cc3-47f3-85a1-ce57a2a1560c" providerId="ADAL" clId="{50D2BCE6-0BDB-4566-9FC6-448C61D4CBD5}" dt="2023-08-04T08:44:44.533" v="13233" actId="20577"/>
          <ac:spMkLst>
            <pc:docMk/>
            <pc:sldMk cId="2480106481" sldId="334"/>
            <ac:spMk id="4" creationId="{284D8F3E-479F-C063-6405-CD485A4D45AA}"/>
          </ac:spMkLst>
        </pc:spChg>
      </pc:sldChg>
      <pc:sldChg chg="addSp delSp modSp new mod ord modClrScheme chgLayout modNotesTx">
        <pc:chgData name="Ulf Jansson" userId="5f67be97-7cc3-47f3-85a1-ce57a2a1560c" providerId="ADAL" clId="{50D2BCE6-0BDB-4566-9FC6-448C61D4CBD5}" dt="2023-08-21T13:24:20.503" v="33172" actId="6549"/>
        <pc:sldMkLst>
          <pc:docMk/>
          <pc:sldMk cId="1773828818" sldId="335"/>
        </pc:sldMkLst>
        <pc:spChg chg="del mod ord">
          <ac:chgData name="Ulf Jansson" userId="5f67be97-7cc3-47f3-85a1-ce57a2a1560c" providerId="ADAL" clId="{50D2BCE6-0BDB-4566-9FC6-448C61D4CBD5}" dt="2023-08-08T11:48:09.872" v="14156" actId="700"/>
          <ac:spMkLst>
            <pc:docMk/>
            <pc:sldMk cId="1773828818" sldId="335"/>
            <ac:spMk id="2" creationId="{EED3DBEF-DA5D-92F3-313C-D19E6B221B24}"/>
          </ac:spMkLst>
        </pc:spChg>
        <pc:spChg chg="del mod ord">
          <ac:chgData name="Ulf Jansson" userId="5f67be97-7cc3-47f3-85a1-ce57a2a1560c" providerId="ADAL" clId="{50D2BCE6-0BDB-4566-9FC6-448C61D4CBD5}" dt="2023-08-08T11:48:09.872" v="14156" actId="700"/>
          <ac:spMkLst>
            <pc:docMk/>
            <pc:sldMk cId="1773828818" sldId="335"/>
            <ac:spMk id="3" creationId="{F8B2A80D-EBAE-897E-8F0B-C284F48B8074}"/>
          </ac:spMkLst>
        </pc:spChg>
        <pc:spChg chg="del">
          <ac:chgData name="Ulf Jansson" userId="5f67be97-7cc3-47f3-85a1-ce57a2a1560c" providerId="ADAL" clId="{50D2BCE6-0BDB-4566-9FC6-448C61D4CBD5}" dt="2023-08-08T11:48:09.872" v="14156" actId="700"/>
          <ac:spMkLst>
            <pc:docMk/>
            <pc:sldMk cId="1773828818" sldId="335"/>
            <ac:spMk id="4" creationId="{ECE5B718-B23E-DC47-98D7-F3E7E664BAF8}"/>
          </ac:spMkLst>
        </pc:spChg>
        <pc:spChg chg="add mod ord">
          <ac:chgData name="Ulf Jansson" userId="5f67be97-7cc3-47f3-85a1-ce57a2a1560c" providerId="ADAL" clId="{50D2BCE6-0BDB-4566-9FC6-448C61D4CBD5}" dt="2023-08-15T12:08:38.803" v="23333" actId="20577"/>
          <ac:spMkLst>
            <pc:docMk/>
            <pc:sldMk cId="1773828818" sldId="335"/>
            <ac:spMk id="5" creationId="{EC232203-EEB0-B3A4-D072-9272C5601CF7}"/>
          </ac:spMkLst>
        </pc:spChg>
        <pc:spChg chg="add del mod ord">
          <ac:chgData name="Ulf Jansson" userId="5f67be97-7cc3-47f3-85a1-ce57a2a1560c" providerId="ADAL" clId="{50D2BCE6-0BDB-4566-9FC6-448C61D4CBD5}" dt="2023-08-08T11:48:12.485" v="14157" actId="22"/>
          <ac:spMkLst>
            <pc:docMk/>
            <pc:sldMk cId="1773828818" sldId="335"/>
            <ac:spMk id="6" creationId="{02F2D617-FDD1-BA5E-F5E1-1A5A8B4F2602}"/>
          </ac:spMkLst>
        </pc:spChg>
        <pc:picChg chg="add mod ord">
          <ac:chgData name="Ulf Jansson" userId="5f67be97-7cc3-47f3-85a1-ce57a2a1560c" providerId="ADAL" clId="{50D2BCE6-0BDB-4566-9FC6-448C61D4CBD5}" dt="2023-08-15T12:08:47.924" v="23334" actId="1076"/>
          <ac:picMkLst>
            <pc:docMk/>
            <pc:sldMk cId="1773828818" sldId="335"/>
            <ac:picMk id="8" creationId="{BA6992CE-FF99-1B34-45BD-4340A9F15F2F}"/>
          </ac:picMkLst>
        </pc:picChg>
      </pc:sldChg>
      <pc:sldChg chg="addSp delSp modSp new mod modClrScheme chgLayout">
        <pc:chgData name="Ulf Jansson" userId="5f67be97-7cc3-47f3-85a1-ce57a2a1560c" providerId="ADAL" clId="{50D2BCE6-0BDB-4566-9FC6-448C61D4CBD5}" dt="2023-08-08T12:12:53.245" v="14447" actId="14100"/>
        <pc:sldMkLst>
          <pc:docMk/>
          <pc:sldMk cId="4223731921" sldId="336"/>
        </pc:sldMkLst>
        <pc:spChg chg="del mod ord">
          <ac:chgData name="Ulf Jansson" userId="5f67be97-7cc3-47f3-85a1-ce57a2a1560c" providerId="ADAL" clId="{50D2BCE6-0BDB-4566-9FC6-448C61D4CBD5}" dt="2023-08-08T12:11:12.984" v="14359" actId="700"/>
          <ac:spMkLst>
            <pc:docMk/>
            <pc:sldMk cId="4223731921" sldId="336"/>
            <ac:spMk id="2" creationId="{CE6023BC-ECBA-13F3-2781-DCE46EE1B86F}"/>
          </ac:spMkLst>
        </pc:spChg>
        <pc:spChg chg="del">
          <ac:chgData name="Ulf Jansson" userId="5f67be97-7cc3-47f3-85a1-ce57a2a1560c" providerId="ADAL" clId="{50D2BCE6-0BDB-4566-9FC6-448C61D4CBD5}" dt="2023-08-08T12:11:12.984" v="14359" actId="700"/>
          <ac:spMkLst>
            <pc:docMk/>
            <pc:sldMk cId="4223731921" sldId="336"/>
            <ac:spMk id="3" creationId="{36C3F783-6C86-A513-FDEF-AE4C95406C3B}"/>
          </ac:spMkLst>
        </pc:spChg>
        <pc:spChg chg="del">
          <ac:chgData name="Ulf Jansson" userId="5f67be97-7cc3-47f3-85a1-ce57a2a1560c" providerId="ADAL" clId="{50D2BCE6-0BDB-4566-9FC6-448C61D4CBD5}" dt="2023-08-08T12:11:12.984" v="14359" actId="700"/>
          <ac:spMkLst>
            <pc:docMk/>
            <pc:sldMk cId="4223731921" sldId="336"/>
            <ac:spMk id="4" creationId="{17352928-0EA8-68D6-CADF-118C6E2109B2}"/>
          </ac:spMkLst>
        </pc:spChg>
        <pc:spChg chg="add del mod ord">
          <ac:chgData name="Ulf Jansson" userId="5f67be97-7cc3-47f3-85a1-ce57a2a1560c" providerId="ADAL" clId="{50D2BCE6-0BDB-4566-9FC6-448C61D4CBD5}" dt="2023-08-08T12:11:18.516" v="14360" actId="700"/>
          <ac:spMkLst>
            <pc:docMk/>
            <pc:sldMk cId="4223731921" sldId="336"/>
            <ac:spMk id="5" creationId="{7075305F-7FF7-8C80-BF67-46EFE5581769}"/>
          </ac:spMkLst>
        </pc:spChg>
        <pc:spChg chg="add mod ord">
          <ac:chgData name="Ulf Jansson" userId="5f67be97-7cc3-47f3-85a1-ce57a2a1560c" providerId="ADAL" clId="{50D2BCE6-0BDB-4566-9FC6-448C61D4CBD5}" dt="2023-08-08T12:11:54.656" v="14406" actId="20577"/>
          <ac:spMkLst>
            <pc:docMk/>
            <pc:sldMk cId="4223731921" sldId="336"/>
            <ac:spMk id="6" creationId="{50175321-1C5D-9183-6323-DA94B3874610}"/>
          </ac:spMkLst>
        </pc:spChg>
        <pc:spChg chg="add del mod ord">
          <ac:chgData name="Ulf Jansson" userId="5f67be97-7cc3-47f3-85a1-ce57a2a1560c" providerId="ADAL" clId="{50D2BCE6-0BDB-4566-9FC6-448C61D4CBD5}" dt="2023-08-08T12:11:21.320" v="14361"/>
          <ac:spMkLst>
            <pc:docMk/>
            <pc:sldMk cId="4223731921" sldId="336"/>
            <ac:spMk id="7" creationId="{87C582E7-9315-AA06-E647-83EB00A0BA47}"/>
          </ac:spMkLst>
        </pc:spChg>
        <pc:picChg chg="add mod">
          <ac:chgData name="Ulf Jansson" userId="5f67be97-7cc3-47f3-85a1-ce57a2a1560c" providerId="ADAL" clId="{50D2BCE6-0BDB-4566-9FC6-448C61D4CBD5}" dt="2023-08-08T12:12:40.332" v="14413" actId="14100"/>
          <ac:picMkLst>
            <pc:docMk/>
            <pc:sldMk cId="4223731921" sldId="336"/>
            <ac:picMk id="8" creationId="{1A8D40F5-109C-9B46-767E-087486DBF6D1}"/>
          </ac:picMkLst>
        </pc:picChg>
        <pc:picChg chg="add mod">
          <ac:chgData name="Ulf Jansson" userId="5f67be97-7cc3-47f3-85a1-ce57a2a1560c" providerId="ADAL" clId="{50D2BCE6-0BDB-4566-9FC6-448C61D4CBD5}" dt="2023-08-08T12:12:53.245" v="14447" actId="14100"/>
          <ac:picMkLst>
            <pc:docMk/>
            <pc:sldMk cId="4223731921" sldId="336"/>
            <ac:picMk id="10" creationId="{39D4F924-9C41-C4DC-B3DC-1912BF52C56C}"/>
          </ac:picMkLst>
        </pc:picChg>
      </pc:sldChg>
      <pc:sldChg chg="addSp delSp modSp new mod modClrScheme chgLayout">
        <pc:chgData name="Ulf Jansson" userId="5f67be97-7cc3-47f3-85a1-ce57a2a1560c" providerId="ADAL" clId="{50D2BCE6-0BDB-4566-9FC6-448C61D4CBD5}" dt="2023-08-15T05:40:10.591" v="20095" actId="20577"/>
        <pc:sldMkLst>
          <pc:docMk/>
          <pc:sldMk cId="98983109" sldId="337"/>
        </pc:sldMkLst>
        <pc:spChg chg="del mod ord">
          <ac:chgData name="Ulf Jansson" userId="5f67be97-7cc3-47f3-85a1-ce57a2a1560c" providerId="ADAL" clId="{50D2BCE6-0BDB-4566-9FC6-448C61D4CBD5}" dt="2023-08-08T14:34:57.803" v="14671" actId="700"/>
          <ac:spMkLst>
            <pc:docMk/>
            <pc:sldMk cId="98983109" sldId="337"/>
            <ac:spMk id="2" creationId="{5ED0A311-CE4A-B7CE-353E-85BA878BEE7A}"/>
          </ac:spMkLst>
        </pc:spChg>
        <pc:spChg chg="del mod ord">
          <ac:chgData name="Ulf Jansson" userId="5f67be97-7cc3-47f3-85a1-ce57a2a1560c" providerId="ADAL" clId="{50D2BCE6-0BDB-4566-9FC6-448C61D4CBD5}" dt="2023-08-08T14:34:57.803" v="14671" actId="700"/>
          <ac:spMkLst>
            <pc:docMk/>
            <pc:sldMk cId="98983109" sldId="337"/>
            <ac:spMk id="3" creationId="{00FFCE67-4F5C-5F51-0215-6FA59AB834BD}"/>
          </ac:spMkLst>
        </pc:spChg>
        <pc:spChg chg="del">
          <ac:chgData name="Ulf Jansson" userId="5f67be97-7cc3-47f3-85a1-ce57a2a1560c" providerId="ADAL" clId="{50D2BCE6-0BDB-4566-9FC6-448C61D4CBD5}" dt="2023-08-08T14:34:57.803" v="14671" actId="700"/>
          <ac:spMkLst>
            <pc:docMk/>
            <pc:sldMk cId="98983109" sldId="337"/>
            <ac:spMk id="4" creationId="{D060DB3D-D6DA-B85A-FE57-8D849F2EE448}"/>
          </ac:spMkLst>
        </pc:spChg>
        <pc:spChg chg="add mod ord">
          <ac:chgData name="Ulf Jansson" userId="5f67be97-7cc3-47f3-85a1-ce57a2a1560c" providerId="ADAL" clId="{50D2BCE6-0BDB-4566-9FC6-448C61D4CBD5}" dt="2023-08-08T14:35:22.132" v="14705" actId="20577"/>
          <ac:spMkLst>
            <pc:docMk/>
            <pc:sldMk cId="98983109" sldId="337"/>
            <ac:spMk id="5" creationId="{952D302A-F43F-2817-EEA8-FC29BECEDD68}"/>
          </ac:spMkLst>
        </pc:spChg>
        <pc:spChg chg="add mod ord">
          <ac:chgData name="Ulf Jansson" userId="5f67be97-7cc3-47f3-85a1-ce57a2a1560c" providerId="ADAL" clId="{50D2BCE6-0BDB-4566-9FC6-448C61D4CBD5}" dt="2023-08-08T14:42:39.172" v="14708" actId="20577"/>
          <ac:spMkLst>
            <pc:docMk/>
            <pc:sldMk cId="98983109" sldId="337"/>
            <ac:spMk id="6" creationId="{795CD837-C504-5A74-1DA8-8EA67290723B}"/>
          </ac:spMkLst>
        </pc:spChg>
        <pc:spChg chg="add del mod">
          <ac:chgData name="Ulf Jansson" userId="5f67be97-7cc3-47f3-85a1-ce57a2a1560c" providerId="ADAL" clId="{50D2BCE6-0BDB-4566-9FC6-448C61D4CBD5}" dt="2023-08-08T14:44:46.361" v="14768"/>
          <ac:spMkLst>
            <pc:docMk/>
            <pc:sldMk cId="98983109" sldId="337"/>
            <ac:spMk id="8" creationId="{726B524E-19BA-0736-ED62-9FA2AEB0388F}"/>
          </ac:spMkLst>
        </pc:spChg>
        <pc:spChg chg="add mod">
          <ac:chgData name="Ulf Jansson" userId="5f67be97-7cc3-47f3-85a1-ce57a2a1560c" providerId="ADAL" clId="{50D2BCE6-0BDB-4566-9FC6-448C61D4CBD5}" dt="2023-08-15T05:40:10.591" v="20095" actId="20577"/>
          <ac:spMkLst>
            <pc:docMk/>
            <pc:sldMk cId="98983109" sldId="337"/>
            <ac:spMk id="10" creationId="{E9F6391A-9F7F-9FEB-3288-EB0C548BB874}"/>
          </ac:spMkLst>
        </pc:spChg>
        <pc:picChg chg="add del mod">
          <ac:chgData name="Ulf Jansson" userId="5f67be97-7cc3-47f3-85a1-ce57a2a1560c" providerId="ADAL" clId="{50D2BCE6-0BDB-4566-9FC6-448C61D4CBD5}" dt="2023-08-08T14:44:46.361" v="14766" actId="478"/>
          <ac:picMkLst>
            <pc:docMk/>
            <pc:sldMk cId="98983109" sldId="337"/>
            <ac:picMk id="7" creationId="{323DF17A-DD7C-262B-8D4F-F935FD7F6DFB}"/>
          </ac:picMkLst>
        </pc:picChg>
        <pc:picChg chg="add mod">
          <ac:chgData name="Ulf Jansson" userId="5f67be97-7cc3-47f3-85a1-ce57a2a1560c" providerId="ADAL" clId="{50D2BCE6-0BDB-4566-9FC6-448C61D4CBD5}" dt="2023-08-08T14:45:10.399" v="14833" actId="1076"/>
          <ac:picMkLst>
            <pc:docMk/>
            <pc:sldMk cId="98983109" sldId="337"/>
            <ac:picMk id="9" creationId="{53BBF52B-AE04-0CA1-3E74-10B8FE3CDD97}"/>
          </ac:picMkLst>
        </pc:picChg>
      </pc:sldChg>
      <pc:sldChg chg="addSp delSp modSp new mod modNotesTx">
        <pc:chgData name="Ulf Jansson" userId="5f67be97-7cc3-47f3-85a1-ce57a2a1560c" providerId="ADAL" clId="{50D2BCE6-0BDB-4566-9FC6-448C61D4CBD5}" dt="2023-08-15T13:54:14.773" v="26011" actId="207"/>
        <pc:sldMkLst>
          <pc:docMk/>
          <pc:sldMk cId="3285445559" sldId="338"/>
        </pc:sldMkLst>
        <pc:spChg chg="mod">
          <ac:chgData name="Ulf Jansson" userId="5f67be97-7cc3-47f3-85a1-ce57a2a1560c" providerId="ADAL" clId="{50D2BCE6-0BDB-4566-9FC6-448C61D4CBD5}" dt="2023-08-09T09:51:34.730" v="16328" actId="14100"/>
          <ac:spMkLst>
            <pc:docMk/>
            <pc:sldMk cId="3285445559" sldId="338"/>
            <ac:spMk id="2" creationId="{B578F79A-D5C1-538A-4DC8-9FB675E21F6A}"/>
          </ac:spMkLst>
        </pc:spChg>
        <pc:spChg chg="del">
          <ac:chgData name="Ulf Jansson" userId="5f67be97-7cc3-47f3-85a1-ce57a2a1560c" providerId="ADAL" clId="{50D2BCE6-0BDB-4566-9FC6-448C61D4CBD5}" dt="2023-08-09T09:52:53.816" v="16410" actId="478"/>
          <ac:spMkLst>
            <pc:docMk/>
            <pc:sldMk cId="3285445559" sldId="338"/>
            <ac:spMk id="3" creationId="{E3693F09-289B-A59E-83DD-0D040BAF0166}"/>
          </ac:spMkLst>
        </pc:spChg>
        <pc:spChg chg="mod">
          <ac:chgData name="Ulf Jansson" userId="5f67be97-7cc3-47f3-85a1-ce57a2a1560c" providerId="ADAL" clId="{50D2BCE6-0BDB-4566-9FC6-448C61D4CBD5}" dt="2023-08-15T13:54:14.773" v="26011" actId="207"/>
          <ac:spMkLst>
            <pc:docMk/>
            <pc:sldMk cId="3285445559" sldId="338"/>
            <ac:spMk id="4" creationId="{3EA6C43E-8BC7-1633-7EAE-FC38EE813FC1}"/>
          </ac:spMkLst>
        </pc:spChg>
        <pc:spChg chg="add del mod">
          <ac:chgData name="Ulf Jansson" userId="5f67be97-7cc3-47f3-85a1-ce57a2a1560c" providerId="ADAL" clId="{50D2BCE6-0BDB-4566-9FC6-448C61D4CBD5}" dt="2023-08-09T09:19:32.276" v="16104" actId="478"/>
          <ac:spMkLst>
            <pc:docMk/>
            <pc:sldMk cId="3285445559" sldId="338"/>
            <ac:spMk id="6" creationId="{D917F9A7-CB1C-D0F4-017F-2221793D00BD}"/>
          </ac:spMkLst>
        </pc:spChg>
        <pc:graphicFrameChg chg="add del mod">
          <ac:chgData name="Ulf Jansson" userId="5f67be97-7cc3-47f3-85a1-ce57a2a1560c" providerId="ADAL" clId="{50D2BCE6-0BDB-4566-9FC6-448C61D4CBD5}" dt="2023-08-09T09:46:15.548" v="16265"/>
          <ac:graphicFrameMkLst>
            <pc:docMk/>
            <pc:sldMk cId="3285445559" sldId="338"/>
            <ac:graphicFrameMk id="7" creationId="{6E588E6F-12DE-5B5F-481E-601B35E9350C}"/>
          </ac:graphicFrameMkLst>
        </pc:graphicFrameChg>
        <pc:picChg chg="add mod">
          <ac:chgData name="Ulf Jansson" userId="5f67be97-7cc3-47f3-85a1-ce57a2a1560c" providerId="ADAL" clId="{50D2BCE6-0BDB-4566-9FC6-448C61D4CBD5}" dt="2023-08-09T09:53:18.564" v="16455" actId="1076"/>
          <ac:picMkLst>
            <pc:docMk/>
            <pc:sldMk cId="3285445559" sldId="338"/>
            <ac:picMk id="9" creationId="{BB308A64-7F5A-6E8F-C779-48ACED189BB9}"/>
          </ac:picMkLst>
        </pc:picChg>
      </pc:sldChg>
      <pc:sldChg chg="addSp delSp modSp mod modNotesTx">
        <pc:chgData name="Ulf Jansson" userId="5f67be97-7cc3-47f3-85a1-ce57a2a1560c" providerId="ADAL" clId="{50D2BCE6-0BDB-4566-9FC6-448C61D4CBD5}" dt="2023-08-15T05:48:25.531" v="20170"/>
        <pc:sldMkLst>
          <pc:docMk/>
          <pc:sldMk cId="3550761391" sldId="339"/>
        </pc:sldMkLst>
        <pc:spChg chg="mod">
          <ac:chgData name="Ulf Jansson" userId="5f67be97-7cc3-47f3-85a1-ce57a2a1560c" providerId="ADAL" clId="{50D2BCE6-0BDB-4566-9FC6-448C61D4CBD5}" dt="2023-08-09T09:55:09.731" v="16531" actId="20577"/>
          <ac:spMkLst>
            <pc:docMk/>
            <pc:sldMk cId="3550761391" sldId="339"/>
            <ac:spMk id="2" creationId="{B578F79A-D5C1-538A-4DC8-9FB675E21F6A}"/>
          </ac:spMkLst>
        </pc:spChg>
        <pc:spChg chg="mod">
          <ac:chgData name="Ulf Jansson" userId="5f67be97-7cc3-47f3-85a1-ce57a2a1560c" providerId="ADAL" clId="{50D2BCE6-0BDB-4566-9FC6-448C61D4CBD5}" dt="2023-08-15T05:48:22.382" v="20169" actId="21"/>
          <ac:spMkLst>
            <pc:docMk/>
            <pc:sldMk cId="3550761391" sldId="339"/>
            <ac:spMk id="4" creationId="{3EA6C43E-8BC7-1633-7EAE-FC38EE813FC1}"/>
          </ac:spMkLst>
        </pc:spChg>
        <pc:picChg chg="add del mod">
          <ac:chgData name="Ulf Jansson" userId="5f67be97-7cc3-47f3-85a1-ce57a2a1560c" providerId="ADAL" clId="{50D2BCE6-0BDB-4566-9FC6-448C61D4CBD5}" dt="2023-08-09T09:56:16.136" v="16560" actId="478"/>
          <ac:picMkLst>
            <pc:docMk/>
            <pc:sldMk cId="3550761391" sldId="339"/>
            <ac:picMk id="5" creationId="{87A04F95-7D02-AB64-099D-B0E07F7BD05D}"/>
          </ac:picMkLst>
        </pc:picChg>
        <pc:picChg chg="add mod">
          <ac:chgData name="Ulf Jansson" userId="5f67be97-7cc3-47f3-85a1-ce57a2a1560c" providerId="ADAL" clId="{50D2BCE6-0BDB-4566-9FC6-448C61D4CBD5}" dt="2023-08-09T09:57:03.680" v="16589" actId="14100"/>
          <ac:picMkLst>
            <pc:docMk/>
            <pc:sldMk cId="3550761391" sldId="339"/>
            <ac:picMk id="7" creationId="{B524E28C-CF4C-7DAC-557E-C9B586DCF41C}"/>
          </ac:picMkLst>
        </pc:picChg>
        <pc:picChg chg="del">
          <ac:chgData name="Ulf Jansson" userId="5f67be97-7cc3-47f3-85a1-ce57a2a1560c" providerId="ADAL" clId="{50D2BCE6-0BDB-4566-9FC6-448C61D4CBD5}" dt="2023-08-09T09:56:01.098" v="16532" actId="478"/>
          <ac:picMkLst>
            <pc:docMk/>
            <pc:sldMk cId="3550761391" sldId="339"/>
            <ac:picMk id="9" creationId="{BB308A64-7F5A-6E8F-C779-48ACED189BB9}"/>
          </ac:picMkLst>
        </pc:picChg>
      </pc:sldChg>
      <pc:sldChg chg="addSp delSp modSp mod">
        <pc:chgData name="Ulf Jansson" userId="5f67be97-7cc3-47f3-85a1-ce57a2a1560c" providerId="ADAL" clId="{50D2BCE6-0BDB-4566-9FC6-448C61D4CBD5}" dt="2023-08-09T09:59:51.140" v="16754" actId="20577"/>
        <pc:sldMkLst>
          <pc:docMk/>
          <pc:sldMk cId="1968917484" sldId="340"/>
        </pc:sldMkLst>
        <pc:spChg chg="mod">
          <ac:chgData name="Ulf Jansson" userId="5f67be97-7cc3-47f3-85a1-ce57a2a1560c" providerId="ADAL" clId="{50D2BCE6-0BDB-4566-9FC6-448C61D4CBD5}" dt="2023-08-09T09:58:21.681" v="16621" actId="6549"/>
          <ac:spMkLst>
            <pc:docMk/>
            <pc:sldMk cId="1968917484" sldId="340"/>
            <ac:spMk id="2" creationId="{B578F79A-D5C1-538A-4DC8-9FB675E21F6A}"/>
          </ac:spMkLst>
        </pc:spChg>
        <pc:spChg chg="mod">
          <ac:chgData name="Ulf Jansson" userId="5f67be97-7cc3-47f3-85a1-ce57a2a1560c" providerId="ADAL" clId="{50D2BCE6-0BDB-4566-9FC6-448C61D4CBD5}" dt="2023-08-09T09:59:51.140" v="16754" actId="20577"/>
          <ac:spMkLst>
            <pc:docMk/>
            <pc:sldMk cId="1968917484" sldId="340"/>
            <ac:spMk id="4" creationId="{3EA6C43E-8BC7-1633-7EAE-FC38EE813FC1}"/>
          </ac:spMkLst>
        </pc:spChg>
        <pc:picChg chg="add mod">
          <ac:chgData name="Ulf Jansson" userId="5f67be97-7cc3-47f3-85a1-ce57a2a1560c" providerId="ADAL" clId="{50D2BCE6-0BDB-4566-9FC6-448C61D4CBD5}" dt="2023-08-09T09:58:52.474" v="16623" actId="1076"/>
          <ac:picMkLst>
            <pc:docMk/>
            <pc:sldMk cId="1968917484" sldId="340"/>
            <ac:picMk id="5" creationId="{9B69743E-CA06-E89F-98CD-DECE49870254}"/>
          </ac:picMkLst>
        </pc:picChg>
        <pc:picChg chg="del">
          <ac:chgData name="Ulf Jansson" userId="5f67be97-7cc3-47f3-85a1-ce57a2a1560c" providerId="ADAL" clId="{50D2BCE6-0BDB-4566-9FC6-448C61D4CBD5}" dt="2023-08-09T09:57:57.682" v="16619" actId="478"/>
          <ac:picMkLst>
            <pc:docMk/>
            <pc:sldMk cId="1968917484" sldId="340"/>
            <ac:picMk id="7" creationId="{B524E28C-CF4C-7DAC-557E-C9B586DCF41C}"/>
          </ac:picMkLst>
        </pc:picChg>
      </pc:sldChg>
      <pc:sldChg chg="addSp delSp modSp mod">
        <pc:chgData name="Ulf Jansson" userId="5f67be97-7cc3-47f3-85a1-ce57a2a1560c" providerId="ADAL" clId="{50D2BCE6-0BDB-4566-9FC6-448C61D4CBD5}" dt="2023-08-09T10:04:13.289" v="16966" actId="6549"/>
        <pc:sldMkLst>
          <pc:docMk/>
          <pc:sldMk cId="3108962445" sldId="341"/>
        </pc:sldMkLst>
        <pc:spChg chg="mod">
          <ac:chgData name="Ulf Jansson" userId="5f67be97-7cc3-47f3-85a1-ce57a2a1560c" providerId="ADAL" clId="{50D2BCE6-0BDB-4566-9FC6-448C61D4CBD5}" dt="2023-08-09T10:00:19.045" v="16776" actId="14100"/>
          <ac:spMkLst>
            <pc:docMk/>
            <pc:sldMk cId="3108962445" sldId="341"/>
            <ac:spMk id="2" creationId="{B578F79A-D5C1-538A-4DC8-9FB675E21F6A}"/>
          </ac:spMkLst>
        </pc:spChg>
        <pc:spChg chg="mod">
          <ac:chgData name="Ulf Jansson" userId="5f67be97-7cc3-47f3-85a1-ce57a2a1560c" providerId="ADAL" clId="{50D2BCE6-0BDB-4566-9FC6-448C61D4CBD5}" dt="2023-08-09T10:04:13.289" v="16966" actId="6549"/>
          <ac:spMkLst>
            <pc:docMk/>
            <pc:sldMk cId="3108962445" sldId="341"/>
            <ac:spMk id="4" creationId="{3EA6C43E-8BC7-1633-7EAE-FC38EE813FC1}"/>
          </ac:spMkLst>
        </pc:spChg>
        <pc:picChg chg="del">
          <ac:chgData name="Ulf Jansson" userId="5f67be97-7cc3-47f3-85a1-ce57a2a1560c" providerId="ADAL" clId="{50D2BCE6-0BDB-4566-9FC6-448C61D4CBD5}" dt="2023-08-09T10:00:20.604" v="16777" actId="478"/>
          <ac:picMkLst>
            <pc:docMk/>
            <pc:sldMk cId="3108962445" sldId="341"/>
            <ac:picMk id="5" creationId="{9B69743E-CA06-E89F-98CD-DECE49870254}"/>
          </ac:picMkLst>
        </pc:picChg>
        <pc:picChg chg="add mod">
          <ac:chgData name="Ulf Jansson" userId="5f67be97-7cc3-47f3-85a1-ce57a2a1560c" providerId="ADAL" clId="{50D2BCE6-0BDB-4566-9FC6-448C61D4CBD5}" dt="2023-08-09T10:02:48.196" v="16806" actId="1076"/>
          <ac:picMkLst>
            <pc:docMk/>
            <pc:sldMk cId="3108962445" sldId="341"/>
            <ac:picMk id="6" creationId="{E62B96AB-98A6-1858-93F3-5BF7A66BC0BD}"/>
          </ac:picMkLst>
        </pc:picChg>
      </pc:sldChg>
      <pc:sldChg chg="addSp delSp modSp mod">
        <pc:chgData name="Ulf Jansson" userId="5f67be97-7cc3-47f3-85a1-ce57a2a1560c" providerId="ADAL" clId="{50D2BCE6-0BDB-4566-9FC6-448C61D4CBD5}" dt="2023-08-14T11:16:03.851" v="19907" actId="20577"/>
        <pc:sldMkLst>
          <pc:docMk/>
          <pc:sldMk cId="309695259" sldId="342"/>
        </pc:sldMkLst>
        <pc:spChg chg="mod">
          <ac:chgData name="Ulf Jansson" userId="5f67be97-7cc3-47f3-85a1-ce57a2a1560c" providerId="ADAL" clId="{50D2BCE6-0BDB-4566-9FC6-448C61D4CBD5}" dt="2023-08-09T10:04:42.914" v="16972" actId="20577"/>
          <ac:spMkLst>
            <pc:docMk/>
            <pc:sldMk cId="309695259" sldId="342"/>
            <ac:spMk id="2" creationId="{B578F79A-D5C1-538A-4DC8-9FB675E21F6A}"/>
          </ac:spMkLst>
        </pc:spChg>
        <pc:spChg chg="mod">
          <ac:chgData name="Ulf Jansson" userId="5f67be97-7cc3-47f3-85a1-ce57a2a1560c" providerId="ADAL" clId="{50D2BCE6-0BDB-4566-9FC6-448C61D4CBD5}" dt="2023-08-14T11:16:03.851" v="19907" actId="20577"/>
          <ac:spMkLst>
            <pc:docMk/>
            <pc:sldMk cId="309695259" sldId="342"/>
            <ac:spMk id="4" creationId="{3EA6C43E-8BC7-1633-7EAE-FC38EE813FC1}"/>
          </ac:spMkLst>
        </pc:spChg>
        <pc:picChg chg="add del mod">
          <ac:chgData name="Ulf Jansson" userId="5f67be97-7cc3-47f3-85a1-ce57a2a1560c" providerId="ADAL" clId="{50D2BCE6-0BDB-4566-9FC6-448C61D4CBD5}" dt="2023-08-09T10:07:54.888" v="17043" actId="478"/>
          <ac:picMkLst>
            <pc:docMk/>
            <pc:sldMk cId="309695259" sldId="342"/>
            <ac:picMk id="5" creationId="{8BE392CB-4329-94A4-EA90-1D5A9C851BEA}"/>
          </ac:picMkLst>
        </pc:picChg>
        <pc:picChg chg="del">
          <ac:chgData name="Ulf Jansson" userId="5f67be97-7cc3-47f3-85a1-ce57a2a1560c" providerId="ADAL" clId="{50D2BCE6-0BDB-4566-9FC6-448C61D4CBD5}" dt="2023-08-09T10:04:45.771" v="16973" actId="478"/>
          <ac:picMkLst>
            <pc:docMk/>
            <pc:sldMk cId="309695259" sldId="342"/>
            <ac:picMk id="6" creationId="{E62B96AB-98A6-1858-93F3-5BF7A66BC0BD}"/>
          </ac:picMkLst>
        </pc:picChg>
        <pc:picChg chg="add mod">
          <ac:chgData name="Ulf Jansson" userId="5f67be97-7cc3-47f3-85a1-ce57a2a1560c" providerId="ADAL" clId="{50D2BCE6-0BDB-4566-9FC6-448C61D4CBD5}" dt="2023-08-09T10:08:34.485" v="17046" actId="1076"/>
          <ac:picMkLst>
            <pc:docMk/>
            <pc:sldMk cId="309695259" sldId="342"/>
            <ac:picMk id="8" creationId="{FCA072E6-AC8D-986D-F6FE-D88CBAE35552}"/>
          </ac:picMkLst>
        </pc:picChg>
      </pc:sldChg>
      <pc:sldChg chg="del">
        <pc:chgData name="Ulf Jansson" userId="5f67be97-7cc3-47f3-85a1-ce57a2a1560c" providerId="ADAL" clId="{50D2BCE6-0BDB-4566-9FC6-448C61D4CBD5}" dt="2023-08-18T13:07:57.355" v="30671" actId="47"/>
        <pc:sldMkLst>
          <pc:docMk/>
          <pc:sldMk cId="1508220782" sldId="343"/>
        </pc:sldMkLst>
      </pc:sldChg>
      <pc:sldChg chg="new del">
        <pc:chgData name="Ulf Jansson" userId="5f67be97-7cc3-47f3-85a1-ce57a2a1560c" providerId="ADAL" clId="{50D2BCE6-0BDB-4566-9FC6-448C61D4CBD5}" dt="2023-08-09T10:15:57.672" v="17408" actId="47"/>
        <pc:sldMkLst>
          <pc:docMk/>
          <pc:sldMk cId="4116834135" sldId="343"/>
        </pc:sldMkLst>
      </pc:sldChg>
      <pc:sldChg chg="addSp delSp modSp mod">
        <pc:chgData name="Ulf Jansson" userId="5f67be97-7cc3-47f3-85a1-ce57a2a1560c" providerId="ADAL" clId="{50D2BCE6-0BDB-4566-9FC6-448C61D4CBD5}" dt="2023-08-09T12:47:44.421" v="17890" actId="20577"/>
        <pc:sldMkLst>
          <pc:docMk/>
          <pc:sldMk cId="2118927879" sldId="344"/>
        </pc:sldMkLst>
        <pc:spChg chg="mod">
          <ac:chgData name="Ulf Jansson" userId="5f67be97-7cc3-47f3-85a1-ce57a2a1560c" providerId="ADAL" clId="{50D2BCE6-0BDB-4566-9FC6-448C61D4CBD5}" dt="2023-08-09T10:16:21.139" v="17480" actId="20577"/>
          <ac:spMkLst>
            <pc:docMk/>
            <pc:sldMk cId="2118927879" sldId="344"/>
            <ac:spMk id="2" creationId="{B578F79A-D5C1-538A-4DC8-9FB675E21F6A}"/>
          </ac:spMkLst>
        </pc:spChg>
        <pc:spChg chg="mod">
          <ac:chgData name="Ulf Jansson" userId="5f67be97-7cc3-47f3-85a1-ce57a2a1560c" providerId="ADAL" clId="{50D2BCE6-0BDB-4566-9FC6-448C61D4CBD5}" dt="2023-08-09T12:47:44.421" v="17890" actId="20577"/>
          <ac:spMkLst>
            <pc:docMk/>
            <pc:sldMk cId="2118927879" sldId="344"/>
            <ac:spMk id="4" creationId="{3EA6C43E-8BC7-1633-7EAE-FC38EE813FC1}"/>
          </ac:spMkLst>
        </pc:spChg>
        <pc:picChg chg="del">
          <ac:chgData name="Ulf Jansson" userId="5f67be97-7cc3-47f3-85a1-ce57a2a1560c" providerId="ADAL" clId="{50D2BCE6-0BDB-4566-9FC6-448C61D4CBD5}" dt="2023-08-09T10:16:23.850" v="17481" actId="478"/>
          <ac:picMkLst>
            <pc:docMk/>
            <pc:sldMk cId="2118927879" sldId="344"/>
            <ac:picMk id="5" creationId="{9B69743E-CA06-E89F-98CD-DECE49870254}"/>
          </ac:picMkLst>
        </pc:picChg>
        <pc:picChg chg="add del">
          <ac:chgData name="Ulf Jansson" userId="5f67be97-7cc3-47f3-85a1-ce57a2a1560c" providerId="ADAL" clId="{50D2BCE6-0BDB-4566-9FC6-448C61D4CBD5}" dt="2023-08-09T10:16:56.842" v="17483" actId="478"/>
          <ac:picMkLst>
            <pc:docMk/>
            <pc:sldMk cId="2118927879" sldId="344"/>
            <ac:picMk id="6" creationId="{1F24EF63-5903-07DE-63A6-59E4A2A86788}"/>
          </ac:picMkLst>
        </pc:picChg>
        <pc:picChg chg="add mod">
          <ac:chgData name="Ulf Jansson" userId="5f67be97-7cc3-47f3-85a1-ce57a2a1560c" providerId="ADAL" clId="{50D2BCE6-0BDB-4566-9FC6-448C61D4CBD5}" dt="2023-08-09T10:17:31.976" v="17485" actId="1076"/>
          <ac:picMkLst>
            <pc:docMk/>
            <pc:sldMk cId="2118927879" sldId="344"/>
            <ac:picMk id="8" creationId="{0A3F9272-9848-3AB2-551E-956CC05D40EC}"/>
          </ac:picMkLst>
        </pc:picChg>
        <pc:picChg chg="add del mod">
          <ac:chgData name="Ulf Jansson" userId="5f67be97-7cc3-47f3-85a1-ce57a2a1560c" providerId="ADAL" clId="{50D2BCE6-0BDB-4566-9FC6-448C61D4CBD5}" dt="2023-08-09T12:38:21.396" v="17548" actId="478"/>
          <ac:picMkLst>
            <pc:docMk/>
            <pc:sldMk cId="2118927879" sldId="344"/>
            <ac:picMk id="10" creationId="{522922D8-9574-C0ED-0E24-6FD5DDD212CE}"/>
          </ac:picMkLst>
        </pc:picChg>
        <pc:picChg chg="add mod">
          <ac:chgData name="Ulf Jansson" userId="5f67be97-7cc3-47f3-85a1-ce57a2a1560c" providerId="ADAL" clId="{50D2BCE6-0BDB-4566-9FC6-448C61D4CBD5}" dt="2023-08-09T12:38:58.509" v="17582" actId="1076"/>
          <ac:picMkLst>
            <pc:docMk/>
            <pc:sldMk cId="2118927879" sldId="344"/>
            <ac:picMk id="12" creationId="{B302F9A8-E2FA-0483-33D0-8162E823DF31}"/>
          </ac:picMkLst>
        </pc:picChg>
      </pc:sldChg>
      <pc:sldChg chg="addSp delSp modSp new del mod modClrScheme chgLayout">
        <pc:chgData name="Ulf Jansson" userId="5f67be97-7cc3-47f3-85a1-ce57a2a1560c" providerId="ADAL" clId="{50D2BCE6-0BDB-4566-9FC6-448C61D4CBD5}" dt="2023-08-15T12:04:24.026" v="23237" actId="47"/>
        <pc:sldMkLst>
          <pc:docMk/>
          <pc:sldMk cId="3302097567" sldId="345"/>
        </pc:sldMkLst>
        <pc:spChg chg="del mod ord">
          <ac:chgData name="Ulf Jansson" userId="5f67be97-7cc3-47f3-85a1-ce57a2a1560c" providerId="ADAL" clId="{50D2BCE6-0BDB-4566-9FC6-448C61D4CBD5}" dt="2023-08-09T13:31:23.334" v="18775" actId="700"/>
          <ac:spMkLst>
            <pc:docMk/>
            <pc:sldMk cId="3302097567" sldId="345"/>
            <ac:spMk id="2" creationId="{96BD5852-0550-7233-7FA9-855CB92B3294}"/>
          </ac:spMkLst>
        </pc:spChg>
        <pc:spChg chg="del mod ord">
          <ac:chgData name="Ulf Jansson" userId="5f67be97-7cc3-47f3-85a1-ce57a2a1560c" providerId="ADAL" clId="{50D2BCE6-0BDB-4566-9FC6-448C61D4CBD5}" dt="2023-08-09T13:31:23.334" v="18775" actId="700"/>
          <ac:spMkLst>
            <pc:docMk/>
            <pc:sldMk cId="3302097567" sldId="345"/>
            <ac:spMk id="3" creationId="{FDAC441F-ADD8-9368-4DB6-E523D127959B}"/>
          </ac:spMkLst>
        </pc:spChg>
        <pc:spChg chg="del">
          <ac:chgData name="Ulf Jansson" userId="5f67be97-7cc3-47f3-85a1-ce57a2a1560c" providerId="ADAL" clId="{50D2BCE6-0BDB-4566-9FC6-448C61D4CBD5}" dt="2023-08-09T13:31:23.334" v="18775" actId="700"/>
          <ac:spMkLst>
            <pc:docMk/>
            <pc:sldMk cId="3302097567" sldId="345"/>
            <ac:spMk id="4" creationId="{D9CA59BE-7DEE-9385-29F1-E5016BA6775F}"/>
          </ac:spMkLst>
        </pc:spChg>
        <pc:spChg chg="add mod ord">
          <ac:chgData name="Ulf Jansson" userId="5f67be97-7cc3-47f3-85a1-ce57a2a1560c" providerId="ADAL" clId="{50D2BCE6-0BDB-4566-9FC6-448C61D4CBD5}" dt="2023-08-09T13:31:23.334" v="18775" actId="700"/>
          <ac:spMkLst>
            <pc:docMk/>
            <pc:sldMk cId="3302097567" sldId="345"/>
            <ac:spMk id="5" creationId="{8DB89C34-B792-C8D3-DF3B-6A3064912E7B}"/>
          </ac:spMkLst>
        </pc:spChg>
        <pc:spChg chg="add mod ord">
          <ac:chgData name="Ulf Jansson" userId="5f67be97-7cc3-47f3-85a1-ce57a2a1560c" providerId="ADAL" clId="{50D2BCE6-0BDB-4566-9FC6-448C61D4CBD5}" dt="2023-08-09T13:31:23.334" v="18775" actId="700"/>
          <ac:spMkLst>
            <pc:docMk/>
            <pc:sldMk cId="3302097567" sldId="345"/>
            <ac:spMk id="6" creationId="{38184D02-FED9-39C6-1C9B-DDADC7569226}"/>
          </ac:spMkLst>
        </pc:spChg>
      </pc:sldChg>
      <pc:sldChg chg="addSp delSp modSp new mod">
        <pc:chgData name="Ulf Jansson" userId="5f67be97-7cc3-47f3-85a1-ce57a2a1560c" providerId="ADAL" clId="{50D2BCE6-0BDB-4566-9FC6-448C61D4CBD5}" dt="2023-08-22T14:32:02.389" v="33787" actId="20577"/>
        <pc:sldMkLst>
          <pc:docMk/>
          <pc:sldMk cId="2171232397" sldId="346"/>
        </pc:sldMkLst>
        <pc:spChg chg="mod">
          <ac:chgData name="Ulf Jansson" userId="5f67be97-7cc3-47f3-85a1-ce57a2a1560c" providerId="ADAL" clId="{50D2BCE6-0BDB-4566-9FC6-448C61D4CBD5}" dt="2023-08-15T08:17:18.324" v="22030" actId="20577"/>
          <ac:spMkLst>
            <pc:docMk/>
            <pc:sldMk cId="2171232397" sldId="346"/>
            <ac:spMk id="2" creationId="{F67C9C7B-78BB-7090-7469-3047F8B5BD57}"/>
          </ac:spMkLst>
        </pc:spChg>
        <pc:spChg chg="del">
          <ac:chgData name="Ulf Jansson" userId="5f67be97-7cc3-47f3-85a1-ce57a2a1560c" providerId="ADAL" clId="{50D2BCE6-0BDB-4566-9FC6-448C61D4CBD5}" dt="2023-08-15T08:17:54.260" v="22031" actId="478"/>
          <ac:spMkLst>
            <pc:docMk/>
            <pc:sldMk cId="2171232397" sldId="346"/>
            <ac:spMk id="3" creationId="{A1E45F63-0C33-8DB5-A3F4-DF2C2E807B83}"/>
          </ac:spMkLst>
        </pc:spChg>
        <pc:spChg chg="mod">
          <ac:chgData name="Ulf Jansson" userId="5f67be97-7cc3-47f3-85a1-ce57a2a1560c" providerId="ADAL" clId="{50D2BCE6-0BDB-4566-9FC6-448C61D4CBD5}" dt="2023-08-22T14:32:02.389" v="33787" actId="20577"/>
          <ac:spMkLst>
            <pc:docMk/>
            <pc:sldMk cId="2171232397" sldId="346"/>
            <ac:spMk id="4" creationId="{BEF2FA77-3F34-8995-6ED0-962CE7139740}"/>
          </ac:spMkLst>
        </pc:spChg>
        <pc:spChg chg="add mod">
          <ac:chgData name="Ulf Jansson" userId="5f67be97-7cc3-47f3-85a1-ce57a2a1560c" providerId="ADAL" clId="{50D2BCE6-0BDB-4566-9FC6-448C61D4CBD5}" dt="2023-08-15T08:21:34.426" v="22138" actId="692"/>
          <ac:spMkLst>
            <pc:docMk/>
            <pc:sldMk cId="2171232397" sldId="346"/>
            <ac:spMk id="7" creationId="{904A275F-B10F-C2DE-3FC6-395BA17553F0}"/>
          </ac:spMkLst>
        </pc:spChg>
        <pc:spChg chg="add mod">
          <ac:chgData name="Ulf Jansson" userId="5f67be97-7cc3-47f3-85a1-ce57a2a1560c" providerId="ADAL" clId="{50D2BCE6-0BDB-4566-9FC6-448C61D4CBD5}" dt="2023-08-15T08:24:26.045" v="22191" actId="692"/>
          <ac:spMkLst>
            <pc:docMk/>
            <pc:sldMk cId="2171232397" sldId="346"/>
            <ac:spMk id="8" creationId="{BF611742-CEEA-5EC0-B251-A713DF045AEE}"/>
          </ac:spMkLst>
        </pc:spChg>
        <pc:picChg chg="add mod">
          <ac:chgData name="Ulf Jansson" userId="5f67be97-7cc3-47f3-85a1-ce57a2a1560c" providerId="ADAL" clId="{50D2BCE6-0BDB-4566-9FC6-448C61D4CBD5}" dt="2023-08-15T08:19:40.378" v="22065" actId="14100"/>
          <ac:picMkLst>
            <pc:docMk/>
            <pc:sldMk cId="2171232397" sldId="346"/>
            <ac:picMk id="6" creationId="{9DAFCA14-B998-CB1B-1C02-1EE194A4A274}"/>
          </ac:picMkLst>
        </pc:picChg>
      </pc:sldChg>
      <pc:sldChg chg="modSp del mod">
        <pc:chgData name="Ulf Jansson" userId="5f67be97-7cc3-47f3-85a1-ce57a2a1560c" providerId="ADAL" clId="{50D2BCE6-0BDB-4566-9FC6-448C61D4CBD5}" dt="2023-08-15T08:16:46.587" v="21999" actId="47"/>
        <pc:sldMkLst>
          <pc:docMk/>
          <pc:sldMk cId="2416188753" sldId="346"/>
        </pc:sldMkLst>
        <pc:spChg chg="mod">
          <ac:chgData name="Ulf Jansson" userId="5f67be97-7cc3-47f3-85a1-ce57a2a1560c" providerId="ADAL" clId="{50D2BCE6-0BDB-4566-9FC6-448C61D4CBD5}" dt="2023-08-15T08:16:39.821" v="21998" actId="20577"/>
          <ac:spMkLst>
            <pc:docMk/>
            <pc:sldMk cId="2416188753" sldId="346"/>
            <ac:spMk id="2" creationId="{0B624997-0977-5BEE-4FA7-EB16A24C9D9F}"/>
          </ac:spMkLst>
        </pc:spChg>
      </pc:sldChg>
      <pc:sldChg chg="modSp new del mod">
        <pc:chgData name="Ulf Jansson" userId="5f67be97-7cc3-47f3-85a1-ce57a2a1560c" providerId="ADAL" clId="{50D2BCE6-0BDB-4566-9FC6-448C61D4CBD5}" dt="2023-08-15T12:17:59.990" v="23810" actId="47"/>
        <pc:sldMkLst>
          <pc:docMk/>
          <pc:sldMk cId="548681375" sldId="347"/>
        </pc:sldMkLst>
        <pc:spChg chg="mod">
          <ac:chgData name="Ulf Jansson" userId="5f67be97-7cc3-47f3-85a1-ce57a2a1560c" providerId="ADAL" clId="{50D2BCE6-0BDB-4566-9FC6-448C61D4CBD5}" dt="2023-08-15T11:53:42.363" v="23212" actId="20577"/>
          <ac:spMkLst>
            <pc:docMk/>
            <pc:sldMk cId="548681375" sldId="347"/>
            <ac:spMk id="2" creationId="{A63C45D7-9E7E-41EF-2A8E-A4AC8DECC204}"/>
          </ac:spMkLst>
        </pc:spChg>
      </pc:sldChg>
      <pc:sldChg chg="modSp new mod modNotesTx">
        <pc:chgData name="Ulf Jansson" userId="5f67be97-7cc3-47f3-85a1-ce57a2a1560c" providerId="ADAL" clId="{50D2BCE6-0BDB-4566-9FC6-448C61D4CBD5}" dt="2023-08-21T13:25:21.352" v="33180" actId="20577"/>
        <pc:sldMkLst>
          <pc:docMk/>
          <pc:sldMk cId="3363770463" sldId="348"/>
        </pc:sldMkLst>
        <pc:spChg chg="mod">
          <ac:chgData name="Ulf Jansson" userId="5f67be97-7cc3-47f3-85a1-ce57a2a1560c" providerId="ADAL" clId="{50D2BCE6-0BDB-4566-9FC6-448C61D4CBD5}" dt="2023-08-15T12:05:30.693" v="23265" actId="20577"/>
          <ac:spMkLst>
            <pc:docMk/>
            <pc:sldMk cId="3363770463" sldId="348"/>
            <ac:spMk id="2" creationId="{CABA87F5-2269-4245-60E0-B9EE72388F6F}"/>
          </ac:spMkLst>
        </pc:spChg>
      </pc:sldChg>
      <pc:sldChg chg="modSp new mod modNotesTx">
        <pc:chgData name="Ulf Jansson" userId="5f67be97-7cc3-47f3-85a1-ce57a2a1560c" providerId="ADAL" clId="{50D2BCE6-0BDB-4566-9FC6-448C61D4CBD5}" dt="2023-08-21T13:24:41.399" v="33175" actId="6549"/>
        <pc:sldMkLst>
          <pc:docMk/>
          <pc:sldMk cId="2747022248" sldId="349"/>
        </pc:sldMkLst>
        <pc:spChg chg="mod">
          <ac:chgData name="Ulf Jansson" userId="5f67be97-7cc3-47f3-85a1-ce57a2a1560c" providerId="ADAL" clId="{50D2BCE6-0BDB-4566-9FC6-448C61D4CBD5}" dt="2023-08-15T12:05:48.638" v="23292" actId="20577"/>
          <ac:spMkLst>
            <pc:docMk/>
            <pc:sldMk cId="2747022248" sldId="349"/>
            <ac:spMk id="2" creationId="{89189E83-7932-D42C-B1FE-37748BA6F49D}"/>
          </ac:spMkLst>
        </pc:spChg>
        <pc:spChg chg="mod">
          <ac:chgData name="Ulf Jansson" userId="5f67be97-7cc3-47f3-85a1-ce57a2a1560c" providerId="ADAL" clId="{50D2BCE6-0BDB-4566-9FC6-448C61D4CBD5}" dt="2023-08-21T11:27:39.274" v="32306" actId="1076"/>
          <ac:spMkLst>
            <pc:docMk/>
            <pc:sldMk cId="2747022248" sldId="349"/>
            <ac:spMk id="18" creationId="{A712CF14-C720-D71A-9953-65BCD07912D1}"/>
          </ac:spMkLst>
        </pc:spChg>
        <pc:picChg chg="mod">
          <ac:chgData name="Ulf Jansson" userId="5f67be97-7cc3-47f3-85a1-ce57a2a1560c" providerId="ADAL" clId="{50D2BCE6-0BDB-4566-9FC6-448C61D4CBD5}" dt="2023-08-21T11:27:36.362" v="32305" actId="1076"/>
          <ac:picMkLst>
            <pc:docMk/>
            <pc:sldMk cId="2747022248" sldId="349"/>
            <ac:picMk id="13" creationId="{A1573B4C-D056-FA60-3EC6-7553D7188C57}"/>
          </ac:picMkLst>
        </pc:picChg>
      </pc:sldChg>
      <pc:sldChg chg="addSp delSp modSp new mod modNotesTx">
        <pc:chgData name="Ulf Jansson" userId="5f67be97-7cc3-47f3-85a1-ce57a2a1560c" providerId="ADAL" clId="{50D2BCE6-0BDB-4566-9FC6-448C61D4CBD5}" dt="2023-08-21T13:24:33.135" v="33174" actId="20577"/>
        <pc:sldMkLst>
          <pc:docMk/>
          <pc:sldMk cId="3754664021" sldId="350"/>
        </pc:sldMkLst>
        <pc:spChg chg="mod">
          <ac:chgData name="Ulf Jansson" userId="5f67be97-7cc3-47f3-85a1-ce57a2a1560c" providerId="ADAL" clId="{50D2BCE6-0BDB-4566-9FC6-448C61D4CBD5}" dt="2023-08-15T12:30:50.743" v="24051" actId="20577"/>
          <ac:spMkLst>
            <pc:docMk/>
            <pc:sldMk cId="3754664021" sldId="350"/>
            <ac:spMk id="2" creationId="{3AB5079A-78E9-DC0C-A062-DD2DB8EFFC9A}"/>
          </ac:spMkLst>
        </pc:spChg>
        <pc:spChg chg="del">
          <ac:chgData name="Ulf Jansson" userId="5f67be97-7cc3-47f3-85a1-ce57a2a1560c" providerId="ADAL" clId="{50D2BCE6-0BDB-4566-9FC6-448C61D4CBD5}" dt="2023-08-15T12:35:11.871" v="24138" actId="22"/>
          <ac:spMkLst>
            <pc:docMk/>
            <pc:sldMk cId="3754664021" sldId="350"/>
            <ac:spMk id="3" creationId="{0AEA0925-AD02-5E60-FD68-F667855C4C01}"/>
          </ac:spMkLst>
        </pc:spChg>
        <pc:spChg chg="add mod">
          <ac:chgData name="Ulf Jansson" userId="5f67be97-7cc3-47f3-85a1-ce57a2a1560c" providerId="ADAL" clId="{50D2BCE6-0BDB-4566-9FC6-448C61D4CBD5}" dt="2023-08-21T11:26:00.260" v="32302" actId="207"/>
          <ac:spMkLst>
            <pc:docMk/>
            <pc:sldMk cId="3754664021" sldId="350"/>
            <ac:spMk id="3" creationId="{79EA85DF-5AAA-64D5-B008-E667460BBFD2}"/>
          </ac:spMkLst>
        </pc:spChg>
        <pc:picChg chg="add mod ord">
          <ac:chgData name="Ulf Jansson" userId="5f67be97-7cc3-47f3-85a1-ce57a2a1560c" providerId="ADAL" clId="{50D2BCE6-0BDB-4566-9FC6-448C61D4CBD5}" dt="2023-08-15T12:35:21.540" v="24178" actId="14100"/>
          <ac:picMkLst>
            <pc:docMk/>
            <pc:sldMk cId="3754664021" sldId="350"/>
            <ac:picMk id="5" creationId="{44172AC2-79D6-FCB2-793D-FE1A39C0D843}"/>
          </ac:picMkLst>
        </pc:picChg>
      </pc:sldChg>
      <pc:sldChg chg="addSp delSp modSp new mod ord modClrScheme chgLayout">
        <pc:chgData name="Ulf Jansson" userId="5f67be97-7cc3-47f3-85a1-ce57a2a1560c" providerId="ADAL" clId="{50D2BCE6-0BDB-4566-9FC6-448C61D4CBD5}" dt="2023-08-15T14:03:12.719" v="26277" actId="20577"/>
        <pc:sldMkLst>
          <pc:docMk/>
          <pc:sldMk cId="3332810171" sldId="351"/>
        </pc:sldMkLst>
        <pc:spChg chg="mod ord">
          <ac:chgData name="Ulf Jansson" userId="5f67be97-7cc3-47f3-85a1-ce57a2a1560c" providerId="ADAL" clId="{50D2BCE6-0BDB-4566-9FC6-448C61D4CBD5}" dt="2023-08-15T13:55:18.762" v="26043" actId="20577"/>
          <ac:spMkLst>
            <pc:docMk/>
            <pc:sldMk cId="3332810171" sldId="351"/>
            <ac:spMk id="2" creationId="{BEF6B6DD-B9AD-616F-D4A0-D83E0DE7F6E6}"/>
          </ac:spMkLst>
        </pc:spChg>
        <pc:spChg chg="del mod ord">
          <ac:chgData name="Ulf Jansson" userId="5f67be97-7cc3-47f3-85a1-ce57a2a1560c" providerId="ADAL" clId="{50D2BCE6-0BDB-4566-9FC6-448C61D4CBD5}" dt="2023-08-15T13:55:03.518" v="26014" actId="700"/>
          <ac:spMkLst>
            <pc:docMk/>
            <pc:sldMk cId="3332810171" sldId="351"/>
            <ac:spMk id="3" creationId="{3CFA05AA-7632-055C-338A-FF0F5C2CAF91}"/>
          </ac:spMkLst>
        </pc:spChg>
        <pc:spChg chg="del">
          <ac:chgData name="Ulf Jansson" userId="5f67be97-7cc3-47f3-85a1-ce57a2a1560c" providerId="ADAL" clId="{50D2BCE6-0BDB-4566-9FC6-448C61D4CBD5}" dt="2023-08-15T13:55:03.518" v="26014" actId="700"/>
          <ac:spMkLst>
            <pc:docMk/>
            <pc:sldMk cId="3332810171" sldId="351"/>
            <ac:spMk id="4" creationId="{48C77C72-C7D6-8DE4-A093-3ADF533A8E04}"/>
          </ac:spMkLst>
        </pc:spChg>
        <pc:spChg chg="add mod ord">
          <ac:chgData name="Ulf Jansson" userId="5f67be97-7cc3-47f3-85a1-ce57a2a1560c" providerId="ADAL" clId="{50D2BCE6-0BDB-4566-9FC6-448C61D4CBD5}" dt="2023-08-15T14:03:12.719" v="26277" actId="20577"/>
          <ac:spMkLst>
            <pc:docMk/>
            <pc:sldMk cId="3332810171" sldId="351"/>
            <ac:spMk id="5" creationId="{ABFAD416-3228-4AC4-962F-259C5276ABBC}"/>
          </ac:spMkLst>
        </pc:spChg>
      </pc:sldChg>
      <pc:sldChg chg="addSp delSp modSp mod modNotesTx">
        <pc:chgData name="Ulf Jansson" userId="5f67be97-7cc3-47f3-85a1-ce57a2a1560c" providerId="ADAL" clId="{50D2BCE6-0BDB-4566-9FC6-448C61D4CBD5}" dt="2023-08-15T13:29:20.336" v="25394" actId="6549"/>
        <pc:sldMkLst>
          <pc:docMk/>
          <pc:sldMk cId="3286995799" sldId="352"/>
        </pc:sldMkLst>
        <pc:spChg chg="mod">
          <ac:chgData name="Ulf Jansson" userId="5f67be97-7cc3-47f3-85a1-ce57a2a1560c" providerId="ADAL" clId="{50D2BCE6-0BDB-4566-9FC6-448C61D4CBD5}" dt="2023-08-15T13:18:21.124" v="24948" actId="14100"/>
          <ac:spMkLst>
            <pc:docMk/>
            <pc:sldMk cId="3286995799" sldId="352"/>
            <ac:spMk id="2" creationId="{259DC1D7-13EE-383F-7361-F0EF16F8AE06}"/>
          </ac:spMkLst>
        </pc:spChg>
        <pc:spChg chg="mod">
          <ac:chgData name="Ulf Jansson" userId="5f67be97-7cc3-47f3-85a1-ce57a2a1560c" providerId="ADAL" clId="{50D2BCE6-0BDB-4566-9FC6-448C61D4CBD5}" dt="2023-08-15T13:29:20.336" v="25394" actId="6549"/>
          <ac:spMkLst>
            <pc:docMk/>
            <pc:sldMk cId="3286995799" sldId="352"/>
            <ac:spMk id="4" creationId="{983F2240-E9BA-1552-06B8-F9CD62085233}"/>
          </ac:spMkLst>
        </pc:spChg>
        <pc:picChg chg="add mod">
          <ac:chgData name="Ulf Jansson" userId="5f67be97-7cc3-47f3-85a1-ce57a2a1560c" providerId="ADAL" clId="{50D2BCE6-0BDB-4566-9FC6-448C61D4CBD5}" dt="2023-08-15T13:20:24.965" v="24959" actId="1076"/>
          <ac:picMkLst>
            <pc:docMk/>
            <pc:sldMk cId="3286995799" sldId="352"/>
            <ac:picMk id="5" creationId="{20B2D2E5-F787-E459-71A7-1EBA295404E9}"/>
          </ac:picMkLst>
        </pc:picChg>
        <pc:picChg chg="del mod">
          <ac:chgData name="Ulf Jansson" userId="5f67be97-7cc3-47f3-85a1-ce57a2a1560c" providerId="ADAL" clId="{50D2BCE6-0BDB-4566-9FC6-448C61D4CBD5}" dt="2023-08-15T13:20:19.908" v="24957" actId="478"/>
          <ac:picMkLst>
            <pc:docMk/>
            <pc:sldMk cId="3286995799" sldId="352"/>
            <ac:picMk id="6" creationId="{ACD2D9BC-A07F-9951-8E00-171351C5AD35}"/>
          </ac:picMkLst>
        </pc:picChg>
      </pc:sldChg>
      <pc:sldChg chg="addSp delSp modSp new mod">
        <pc:chgData name="Ulf Jansson" userId="5f67be97-7cc3-47f3-85a1-ce57a2a1560c" providerId="ADAL" clId="{50D2BCE6-0BDB-4566-9FC6-448C61D4CBD5}" dt="2023-08-15T13:50:42.986" v="25983" actId="1076"/>
        <pc:sldMkLst>
          <pc:docMk/>
          <pc:sldMk cId="2759795696" sldId="353"/>
        </pc:sldMkLst>
        <pc:spChg chg="mod">
          <ac:chgData name="Ulf Jansson" userId="5f67be97-7cc3-47f3-85a1-ce57a2a1560c" providerId="ADAL" clId="{50D2BCE6-0BDB-4566-9FC6-448C61D4CBD5}" dt="2023-08-15T13:41:12.638" v="25476" actId="14100"/>
          <ac:spMkLst>
            <pc:docMk/>
            <pc:sldMk cId="2759795696" sldId="353"/>
            <ac:spMk id="2" creationId="{933150AA-F4B9-234C-237C-D0F1B6797809}"/>
          </ac:spMkLst>
        </pc:spChg>
        <pc:spChg chg="del">
          <ac:chgData name="Ulf Jansson" userId="5f67be97-7cc3-47f3-85a1-ce57a2a1560c" providerId="ADAL" clId="{50D2BCE6-0BDB-4566-9FC6-448C61D4CBD5}" dt="2023-08-15T13:39:49.962" v="25396" actId="478"/>
          <ac:spMkLst>
            <pc:docMk/>
            <pc:sldMk cId="2759795696" sldId="353"/>
            <ac:spMk id="3" creationId="{0DD002F7-D82C-8D3E-A744-063E3AA56D9F}"/>
          </ac:spMkLst>
        </pc:spChg>
        <pc:spChg chg="mod">
          <ac:chgData name="Ulf Jansson" userId="5f67be97-7cc3-47f3-85a1-ce57a2a1560c" providerId="ADAL" clId="{50D2BCE6-0BDB-4566-9FC6-448C61D4CBD5}" dt="2023-08-15T13:50:30.797" v="25981" actId="20577"/>
          <ac:spMkLst>
            <pc:docMk/>
            <pc:sldMk cId="2759795696" sldId="353"/>
            <ac:spMk id="4" creationId="{EA627C7C-EBA2-FC7D-6A46-E0A8E72B751A}"/>
          </ac:spMkLst>
        </pc:spChg>
        <pc:picChg chg="add mod">
          <ac:chgData name="Ulf Jansson" userId="5f67be97-7cc3-47f3-85a1-ce57a2a1560c" providerId="ADAL" clId="{50D2BCE6-0BDB-4566-9FC6-448C61D4CBD5}" dt="2023-08-15T13:40:01.471" v="25398" actId="1076"/>
          <ac:picMkLst>
            <pc:docMk/>
            <pc:sldMk cId="2759795696" sldId="353"/>
            <ac:picMk id="6" creationId="{2E009A2D-4F24-A1FA-DB69-7B0FE75D0475}"/>
          </ac:picMkLst>
        </pc:picChg>
        <pc:picChg chg="add mod">
          <ac:chgData name="Ulf Jansson" userId="5f67be97-7cc3-47f3-85a1-ce57a2a1560c" providerId="ADAL" clId="{50D2BCE6-0BDB-4566-9FC6-448C61D4CBD5}" dt="2023-08-15T13:50:42.986" v="25983" actId="1076"/>
          <ac:picMkLst>
            <pc:docMk/>
            <pc:sldMk cId="2759795696" sldId="353"/>
            <ac:picMk id="8" creationId="{A66508B2-AF1F-DEAE-F8F3-E03EE02E7B9A}"/>
          </ac:picMkLst>
        </pc:picChg>
      </pc:sldChg>
      <pc:sldChg chg="new del">
        <pc:chgData name="Ulf Jansson" userId="5f67be97-7cc3-47f3-85a1-ce57a2a1560c" providerId="ADAL" clId="{50D2BCE6-0BDB-4566-9FC6-448C61D4CBD5}" dt="2023-08-15T14:01:36.736" v="26044" actId="47"/>
        <pc:sldMkLst>
          <pc:docMk/>
          <pc:sldMk cId="1280692232" sldId="354"/>
        </pc:sldMkLst>
      </pc:sldChg>
      <pc:sldChg chg="modSp mod modNotesTx">
        <pc:chgData name="Ulf Jansson" userId="5f67be97-7cc3-47f3-85a1-ce57a2a1560c" providerId="ADAL" clId="{50D2BCE6-0BDB-4566-9FC6-448C61D4CBD5}" dt="2023-08-21T13:25:10.263" v="33178" actId="20577"/>
        <pc:sldMkLst>
          <pc:docMk/>
          <pc:sldMk cId="2325599691" sldId="354"/>
        </pc:sldMkLst>
        <pc:spChg chg="mod">
          <ac:chgData name="Ulf Jansson" userId="5f67be97-7cc3-47f3-85a1-ce57a2a1560c" providerId="ADAL" clId="{50D2BCE6-0BDB-4566-9FC6-448C61D4CBD5}" dt="2023-08-21T11:28:40.399" v="32309" actId="1076"/>
          <ac:spMkLst>
            <pc:docMk/>
            <pc:sldMk cId="2325599691" sldId="354"/>
            <ac:spMk id="2" creationId="{89189E83-7932-D42C-B1FE-37748BA6F49D}"/>
          </ac:spMkLst>
        </pc:spChg>
        <pc:spChg chg="mod">
          <ac:chgData name="Ulf Jansson" userId="5f67be97-7cc3-47f3-85a1-ce57a2a1560c" providerId="ADAL" clId="{50D2BCE6-0BDB-4566-9FC6-448C61D4CBD5}" dt="2023-08-21T11:28:43.225" v="32310" actId="1076"/>
          <ac:spMkLst>
            <pc:docMk/>
            <pc:sldMk cId="2325599691" sldId="354"/>
            <ac:spMk id="9" creationId="{4BC48437-D991-AFC7-1D8B-83ADCDF83BAF}"/>
          </ac:spMkLst>
        </pc:spChg>
      </pc:sldChg>
      <pc:sldChg chg="modNotesTx">
        <pc:chgData name="Ulf Jansson" userId="5f67be97-7cc3-47f3-85a1-ce57a2a1560c" providerId="ADAL" clId="{50D2BCE6-0BDB-4566-9FC6-448C61D4CBD5}" dt="2023-08-21T13:25:15.962" v="33179" actId="20577"/>
        <pc:sldMkLst>
          <pc:docMk/>
          <pc:sldMk cId="1889693646" sldId="355"/>
        </pc:sldMkLst>
      </pc:sldChg>
      <pc:sldChg chg="modNotesTx">
        <pc:chgData name="Ulf Jansson" userId="5f67be97-7cc3-47f3-85a1-ce57a2a1560c" providerId="ADAL" clId="{50D2BCE6-0BDB-4566-9FC6-448C61D4CBD5}" dt="2023-08-21T13:25:05.247" v="33177" actId="20577"/>
        <pc:sldMkLst>
          <pc:docMk/>
          <pc:sldMk cId="1764769853" sldId="356"/>
        </pc:sldMkLst>
      </pc:sldChg>
      <pc:sldChg chg="modSp mod modNotesTx">
        <pc:chgData name="Ulf Jansson" userId="5f67be97-7cc3-47f3-85a1-ce57a2a1560c" providerId="ADAL" clId="{50D2BCE6-0BDB-4566-9FC6-448C61D4CBD5}" dt="2023-08-21T13:24:46.773" v="33176" actId="20577"/>
        <pc:sldMkLst>
          <pc:docMk/>
          <pc:sldMk cId="2344373787" sldId="357"/>
        </pc:sldMkLst>
        <pc:spChg chg="mod">
          <ac:chgData name="Ulf Jansson" userId="5f67be97-7cc3-47f3-85a1-ce57a2a1560c" providerId="ADAL" clId="{50D2BCE6-0BDB-4566-9FC6-448C61D4CBD5}" dt="2023-08-21T12:58:55.103" v="33120" actId="6549"/>
          <ac:spMkLst>
            <pc:docMk/>
            <pc:sldMk cId="2344373787" sldId="357"/>
            <ac:spMk id="18" creationId="{A712CF14-C720-D71A-9953-65BCD07912D1}"/>
          </ac:spMkLst>
        </pc:spChg>
        <pc:picChg chg="mod">
          <ac:chgData name="Ulf Jansson" userId="5f67be97-7cc3-47f3-85a1-ce57a2a1560c" providerId="ADAL" clId="{50D2BCE6-0BDB-4566-9FC6-448C61D4CBD5}" dt="2023-08-21T11:28:05.833" v="32307" actId="1076"/>
          <ac:picMkLst>
            <pc:docMk/>
            <pc:sldMk cId="2344373787" sldId="357"/>
            <ac:picMk id="13" creationId="{A1573B4C-D056-FA60-3EC6-7553D7188C57}"/>
          </ac:picMkLst>
        </pc:picChg>
      </pc:sldChg>
      <pc:sldChg chg="modSp mod ord">
        <pc:chgData name="Ulf Jansson" userId="5f67be97-7cc3-47f3-85a1-ce57a2a1560c" providerId="ADAL" clId="{50D2BCE6-0BDB-4566-9FC6-448C61D4CBD5}" dt="2023-08-18T13:55:12.247" v="31508"/>
        <pc:sldMkLst>
          <pc:docMk/>
          <pc:sldMk cId="2453501460" sldId="359"/>
        </pc:sldMkLst>
        <pc:spChg chg="mod">
          <ac:chgData name="Ulf Jansson" userId="5f67be97-7cc3-47f3-85a1-ce57a2a1560c" providerId="ADAL" clId="{50D2BCE6-0BDB-4566-9FC6-448C61D4CBD5}" dt="2023-08-18T08:20:51.592" v="26641" actId="14100"/>
          <ac:spMkLst>
            <pc:docMk/>
            <pc:sldMk cId="2453501460" sldId="359"/>
            <ac:spMk id="5" creationId="{EB673BEA-3370-81AE-7AB2-3092B3FDD21B}"/>
          </ac:spMkLst>
        </pc:spChg>
        <pc:spChg chg="mod">
          <ac:chgData name="Ulf Jansson" userId="5f67be97-7cc3-47f3-85a1-ce57a2a1560c" providerId="ADAL" clId="{50D2BCE6-0BDB-4566-9FC6-448C61D4CBD5}" dt="2023-08-18T13:54:54.090" v="31506" actId="20577"/>
          <ac:spMkLst>
            <pc:docMk/>
            <pc:sldMk cId="2453501460" sldId="359"/>
            <ac:spMk id="6" creationId="{45E092ED-1DF5-DDFB-FF3E-0AB3965FC036}"/>
          </ac:spMkLst>
        </pc:spChg>
      </pc:sldChg>
      <pc:sldChg chg="addSp delSp modSp mod">
        <pc:chgData name="Ulf Jansson" userId="5f67be97-7cc3-47f3-85a1-ce57a2a1560c" providerId="ADAL" clId="{50D2BCE6-0BDB-4566-9FC6-448C61D4CBD5}" dt="2023-08-18T11:32:27.300" v="28913" actId="20577"/>
        <pc:sldMkLst>
          <pc:docMk/>
          <pc:sldMk cId="847995478" sldId="360"/>
        </pc:sldMkLst>
        <pc:spChg chg="mod">
          <ac:chgData name="Ulf Jansson" userId="5f67be97-7cc3-47f3-85a1-ce57a2a1560c" providerId="ADAL" clId="{50D2BCE6-0BDB-4566-9FC6-448C61D4CBD5}" dt="2023-08-18T09:19:47.038" v="27858" actId="6549"/>
          <ac:spMkLst>
            <pc:docMk/>
            <pc:sldMk cId="847995478" sldId="360"/>
            <ac:spMk id="2" creationId="{3E78311C-0BC5-D399-A38D-A9470A5CD358}"/>
          </ac:spMkLst>
        </pc:spChg>
        <pc:spChg chg="mod">
          <ac:chgData name="Ulf Jansson" userId="5f67be97-7cc3-47f3-85a1-ce57a2a1560c" providerId="ADAL" clId="{50D2BCE6-0BDB-4566-9FC6-448C61D4CBD5}" dt="2023-08-18T09:19:59.578" v="28106" actId="20577"/>
          <ac:spMkLst>
            <pc:docMk/>
            <pc:sldMk cId="847995478" sldId="360"/>
            <ac:spMk id="4" creationId="{F06D2943-B28B-9815-D571-337B7B35C3FA}"/>
          </ac:spMkLst>
        </pc:spChg>
        <pc:spChg chg="add mod">
          <ac:chgData name="Ulf Jansson" userId="5f67be97-7cc3-47f3-85a1-ce57a2a1560c" providerId="ADAL" clId="{50D2BCE6-0BDB-4566-9FC6-448C61D4CBD5}" dt="2023-08-18T11:32:27.300" v="28913" actId="20577"/>
          <ac:spMkLst>
            <pc:docMk/>
            <pc:sldMk cId="847995478" sldId="360"/>
            <ac:spMk id="7" creationId="{7A415480-ACAE-0A41-0212-E3CB5F6F8E94}"/>
          </ac:spMkLst>
        </pc:spChg>
        <pc:spChg chg="add del mod">
          <ac:chgData name="Ulf Jansson" userId="5f67be97-7cc3-47f3-85a1-ce57a2a1560c" providerId="ADAL" clId="{50D2BCE6-0BDB-4566-9FC6-448C61D4CBD5}" dt="2023-08-18T11:30:46.168" v="28824" actId="478"/>
          <ac:spMkLst>
            <pc:docMk/>
            <pc:sldMk cId="847995478" sldId="360"/>
            <ac:spMk id="9" creationId="{852FF83B-8AE9-170A-2DEF-89472E632E9A}"/>
          </ac:spMkLst>
        </pc:spChg>
        <pc:spChg chg="add mod">
          <ac:chgData name="Ulf Jansson" userId="5f67be97-7cc3-47f3-85a1-ce57a2a1560c" providerId="ADAL" clId="{50D2BCE6-0BDB-4566-9FC6-448C61D4CBD5}" dt="2023-08-18T11:31:45.334" v="28907" actId="1076"/>
          <ac:spMkLst>
            <pc:docMk/>
            <pc:sldMk cId="847995478" sldId="360"/>
            <ac:spMk id="10" creationId="{39B51BA7-6DBC-431B-5F50-F2527893CF1C}"/>
          </ac:spMkLst>
        </pc:spChg>
        <pc:picChg chg="add mod">
          <ac:chgData name="Ulf Jansson" userId="5f67be97-7cc3-47f3-85a1-ce57a2a1560c" providerId="ADAL" clId="{50D2BCE6-0BDB-4566-9FC6-448C61D4CBD5}" dt="2023-08-18T11:31:36.591" v="28906" actId="1076"/>
          <ac:picMkLst>
            <pc:docMk/>
            <pc:sldMk cId="847995478" sldId="360"/>
            <ac:picMk id="5" creationId="{D0D1ABCB-5346-E9BA-BC16-E8FC82DBA070}"/>
          </ac:picMkLst>
        </pc:picChg>
        <pc:picChg chg="del">
          <ac:chgData name="Ulf Jansson" userId="5f67be97-7cc3-47f3-85a1-ce57a2a1560c" providerId="ADAL" clId="{50D2BCE6-0BDB-4566-9FC6-448C61D4CBD5}" dt="2023-08-18T10:51:42.710" v="28107" actId="478"/>
          <ac:picMkLst>
            <pc:docMk/>
            <pc:sldMk cId="847995478" sldId="360"/>
            <ac:picMk id="6" creationId="{90C6512A-DCAC-7C94-DBCC-0F1B974EA8E8}"/>
          </ac:picMkLst>
        </pc:picChg>
        <pc:cxnChg chg="del">
          <ac:chgData name="Ulf Jansson" userId="5f67be97-7cc3-47f3-85a1-ce57a2a1560c" providerId="ADAL" clId="{50D2BCE6-0BDB-4566-9FC6-448C61D4CBD5}" dt="2023-08-18T11:06:08.711" v="28133" actId="478"/>
          <ac:cxnSpMkLst>
            <pc:docMk/>
            <pc:sldMk cId="847995478" sldId="360"/>
            <ac:cxnSpMk id="8" creationId="{9549B34D-7ACB-B6B2-1BD2-4B453ED742D8}"/>
          </ac:cxnSpMkLst>
        </pc:cxnChg>
      </pc:sldChg>
      <pc:sldChg chg="addSp delSp modSp mod">
        <pc:chgData name="Ulf Jansson" userId="5f67be97-7cc3-47f3-85a1-ce57a2a1560c" providerId="ADAL" clId="{50D2BCE6-0BDB-4566-9FC6-448C61D4CBD5}" dt="2023-08-18T14:11:12.610" v="31726" actId="20577"/>
        <pc:sldMkLst>
          <pc:docMk/>
          <pc:sldMk cId="922728581" sldId="361"/>
        </pc:sldMkLst>
        <pc:spChg chg="mod">
          <ac:chgData name="Ulf Jansson" userId="5f67be97-7cc3-47f3-85a1-ce57a2a1560c" providerId="ADAL" clId="{50D2BCE6-0BDB-4566-9FC6-448C61D4CBD5}" dt="2023-08-18T14:08:31.010" v="31699" actId="1076"/>
          <ac:spMkLst>
            <pc:docMk/>
            <pc:sldMk cId="922728581" sldId="361"/>
            <ac:spMk id="2" creationId="{12AAFCCD-D3AF-415C-9BA8-D7FC7D3559F3}"/>
          </ac:spMkLst>
        </pc:spChg>
        <pc:spChg chg="add del mod">
          <ac:chgData name="Ulf Jansson" userId="5f67be97-7cc3-47f3-85a1-ce57a2a1560c" providerId="ADAL" clId="{50D2BCE6-0BDB-4566-9FC6-448C61D4CBD5}" dt="2023-08-18T14:11:12.610" v="31726" actId="20577"/>
          <ac:spMkLst>
            <pc:docMk/>
            <pc:sldMk cId="922728581" sldId="361"/>
            <ac:spMk id="3" creationId="{00000000-0000-0000-0000-000000000000}"/>
          </ac:spMkLst>
        </pc:spChg>
        <pc:spChg chg="mod">
          <ac:chgData name="Ulf Jansson" userId="5f67be97-7cc3-47f3-85a1-ce57a2a1560c" providerId="ADAL" clId="{50D2BCE6-0BDB-4566-9FC6-448C61D4CBD5}" dt="2023-08-18T14:08:39.312" v="31700" actId="1076"/>
          <ac:spMkLst>
            <pc:docMk/>
            <pc:sldMk cId="922728581" sldId="361"/>
            <ac:spMk id="4" creationId="{9AAE9EAF-F1B8-4699-A3B9-FEB43A0F1521}"/>
          </ac:spMkLst>
        </pc:spChg>
        <pc:spChg chg="add del mod">
          <ac:chgData name="Ulf Jansson" userId="5f67be97-7cc3-47f3-85a1-ce57a2a1560c" providerId="ADAL" clId="{50D2BCE6-0BDB-4566-9FC6-448C61D4CBD5}" dt="2023-08-18T14:05:33.888" v="31547" actId="478"/>
          <ac:spMkLst>
            <pc:docMk/>
            <pc:sldMk cId="922728581" sldId="361"/>
            <ac:spMk id="6" creationId="{428893D6-6E0D-281E-2752-FC787548270A}"/>
          </ac:spMkLst>
        </pc:spChg>
        <pc:spChg chg="add mod">
          <ac:chgData name="Ulf Jansson" userId="5f67be97-7cc3-47f3-85a1-ce57a2a1560c" providerId="ADAL" clId="{50D2BCE6-0BDB-4566-9FC6-448C61D4CBD5}" dt="2023-08-18T14:08:08.574" v="31697" actId="1076"/>
          <ac:spMkLst>
            <pc:docMk/>
            <pc:sldMk cId="922728581" sldId="361"/>
            <ac:spMk id="7" creationId="{C85B1066-8346-57B7-890E-2680D8959D36}"/>
          </ac:spMkLst>
        </pc:spChg>
        <pc:spChg chg="add mod">
          <ac:chgData name="Ulf Jansson" userId="5f67be97-7cc3-47f3-85a1-ce57a2a1560c" providerId="ADAL" clId="{50D2BCE6-0BDB-4566-9FC6-448C61D4CBD5}" dt="2023-08-18T14:08:52.523" v="31709" actId="20577"/>
          <ac:spMkLst>
            <pc:docMk/>
            <pc:sldMk cId="922728581" sldId="361"/>
            <ac:spMk id="8" creationId="{E7682790-0BF7-C16A-821E-4573E2ABE237}"/>
          </ac:spMkLst>
        </pc:spChg>
      </pc:sldChg>
      <pc:sldChg chg="modSp del mod">
        <pc:chgData name="Ulf Jansson" userId="5f67be97-7cc3-47f3-85a1-ce57a2a1560c" providerId="ADAL" clId="{50D2BCE6-0BDB-4566-9FC6-448C61D4CBD5}" dt="2023-08-18T13:46:20.421" v="31241" actId="47"/>
        <pc:sldMkLst>
          <pc:docMk/>
          <pc:sldMk cId="2373167098" sldId="362"/>
        </pc:sldMkLst>
        <pc:spChg chg="mod">
          <ac:chgData name="Ulf Jansson" userId="5f67be97-7cc3-47f3-85a1-ce57a2a1560c" providerId="ADAL" clId="{50D2BCE6-0BDB-4566-9FC6-448C61D4CBD5}" dt="2023-08-18T12:17:59.278" v="30261" actId="27636"/>
          <ac:spMkLst>
            <pc:docMk/>
            <pc:sldMk cId="2373167098" sldId="362"/>
            <ac:spMk id="3" creationId="{11EC6280-50BB-42AE-AC31-A6137A350407}"/>
          </ac:spMkLst>
        </pc:spChg>
      </pc:sldChg>
      <pc:sldChg chg="modSp del mod">
        <pc:chgData name="Ulf Jansson" userId="5f67be97-7cc3-47f3-85a1-ce57a2a1560c" providerId="ADAL" clId="{50D2BCE6-0BDB-4566-9FC6-448C61D4CBD5}" dt="2023-08-18T13:34:47.041" v="30986" actId="47"/>
        <pc:sldMkLst>
          <pc:docMk/>
          <pc:sldMk cId="1017410955" sldId="363"/>
        </pc:sldMkLst>
        <pc:spChg chg="mod">
          <ac:chgData name="Ulf Jansson" userId="5f67be97-7cc3-47f3-85a1-ce57a2a1560c" providerId="ADAL" clId="{50D2BCE6-0BDB-4566-9FC6-448C61D4CBD5}" dt="2023-08-18T12:17:59.278" v="30262" actId="27636"/>
          <ac:spMkLst>
            <pc:docMk/>
            <pc:sldMk cId="1017410955" sldId="363"/>
            <ac:spMk id="2" creationId="{C10A1E58-208D-4834-8B98-44B6CE5EB9A4}"/>
          </ac:spMkLst>
        </pc:spChg>
      </pc:sldChg>
      <pc:sldChg chg="modSp del mod">
        <pc:chgData name="Ulf Jansson" userId="5f67be97-7cc3-47f3-85a1-ce57a2a1560c" providerId="ADAL" clId="{50D2BCE6-0BDB-4566-9FC6-448C61D4CBD5}" dt="2023-08-18T13:35:16.525" v="30987" actId="47"/>
        <pc:sldMkLst>
          <pc:docMk/>
          <pc:sldMk cId="442460058" sldId="364"/>
        </pc:sldMkLst>
        <pc:spChg chg="mod">
          <ac:chgData name="Ulf Jansson" userId="5f67be97-7cc3-47f3-85a1-ce57a2a1560c" providerId="ADAL" clId="{50D2BCE6-0BDB-4566-9FC6-448C61D4CBD5}" dt="2023-08-18T12:17:59.278" v="30263" actId="27636"/>
          <ac:spMkLst>
            <pc:docMk/>
            <pc:sldMk cId="442460058" sldId="364"/>
            <ac:spMk id="3" creationId="{F47DBD41-07CF-492E-9AFB-AEA30019C156}"/>
          </ac:spMkLst>
        </pc:spChg>
      </pc:sldChg>
      <pc:sldChg chg="del">
        <pc:chgData name="Ulf Jansson" userId="5f67be97-7cc3-47f3-85a1-ce57a2a1560c" providerId="ADAL" clId="{50D2BCE6-0BDB-4566-9FC6-448C61D4CBD5}" dt="2023-08-18T13:35:17.576" v="30988" actId="47"/>
        <pc:sldMkLst>
          <pc:docMk/>
          <pc:sldMk cId="177133906" sldId="365"/>
        </pc:sldMkLst>
      </pc:sldChg>
      <pc:sldChg chg="modSp del mod">
        <pc:chgData name="Ulf Jansson" userId="5f67be97-7cc3-47f3-85a1-ce57a2a1560c" providerId="ADAL" clId="{50D2BCE6-0BDB-4566-9FC6-448C61D4CBD5}" dt="2023-08-18T13:06:09.098" v="30669" actId="47"/>
        <pc:sldMkLst>
          <pc:docMk/>
          <pc:sldMk cId="1996758778" sldId="366"/>
        </pc:sldMkLst>
        <pc:spChg chg="mod">
          <ac:chgData name="Ulf Jansson" userId="5f67be97-7cc3-47f3-85a1-ce57a2a1560c" providerId="ADAL" clId="{50D2BCE6-0BDB-4566-9FC6-448C61D4CBD5}" dt="2023-08-18T12:17:59.293" v="30264" actId="27636"/>
          <ac:spMkLst>
            <pc:docMk/>
            <pc:sldMk cId="1996758778" sldId="366"/>
            <ac:spMk id="3" creationId="{00000000-0000-0000-0000-000000000000}"/>
          </ac:spMkLst>
        </pc:spChg>
      </pc:sldChg>
      <pc:sldChg chg="del">
        <pc:chgData name="Ulf Jansson" userId="5f67be97-7cc3-47f3-85a1-ce57a2a1560c" providerId="ADAL" clId="{50D2BCE6-0BDB-4566-9FC6-448C61D4CBD5}" dt="2023-08-18T13:05:52.241" v="30668" actId="47"/>
        <pc:sldMkLst>
          <pc:docMk/>
          <pc:sldMk cId="136050195" sldId="367"/>
        </pc:sldMkLst>
      </pc:sldChg>
      <pc:sldChg chg="del">
        <pc:chgData name="Ulf Jansson" userId="5f67be97-7cc3-47f3-85a1-ce57a2a1560c" providerId="ADAL" clId="{50D2BCE6-0BDB-4566-9FC6-448C61D4CBD5}" dt="2023-08-18T13:05:40.620" v="30667" actId="47"/>
        <pc:sldMkLst>
          <pc:docMk/>
          <pc:sldMk cId="3849291311" sldId="368"/>
        </pc:sldMkLst>
      </pc:sldChg>
      <pc:sldChg chg="del">
        <pc:chgData name="Ulf Jansson" userId="5f67be97-7cc3-47f3-85a1-ce57a2a1560c" providerId="ADAL" clId="{50D2BCE6-0BDB-4566-9FC6-448C61D4CBD5}" dt="2023-08-18T13:05:17.825" v="30666" actId="47"/>
        <pc:sldMkLst>
          <pc:docMk/>
          <pc:sldMk cId="1136621857" sldId="369"/>
        </pc:sldMkLst>
      </pc:sldChg>
      <pc:sldChg chg="modSp del mod">
        <pc:chgData name="Ulf Jansson" userId="5f67be97-7cc3-47f3-85a1-ce57a2a1560c" providerId="ADAL" clId="{50D2BCE6-0BDB-4566-9FC6-448C61D4CBD5}" dt="2023-08-18T12:43:52.950" v="30384" actId="47"/>
        <pc:sldMkLst>
          <pc:docMk/>
          <pc:sldMk cId="2420701572" sldId="477"/>
        </pc:sldMkLst>
        <pc:spChg chg="mod">
          <ac:chgData name="Ulf Jansson" userId="5f67be97-7cc3-47f3-85a1-ce57a2a1560c" providerId="ADAL" clId="{50D2BCE6-0BDB-4566-9FC6-448C61D4CBD5}" dt="2023-08-18T12:33:24.327" v="30271" actId="27636"/>
          <ac:spMkLst>
            <pc:docMk/>
            <pc:sldMk cId="2420701572" sldId="477"/>
            <ac:spMk id="2" creationId="{00000000-0000-0000-0000-000000000000}"/>
          </ac:spMkLst>
        </pc:spChg>
      </pc:sldChg>
      <pc:sldChg chg="del">
        <pc:chgData name="Ulf Jansson" userId="5f67be97-7cc3-47f3-85a1-ce57a2a1560c" providerId="ADAL" clId="{50D2BCE6-0BDB-4566-9FC6-448C61D4CBD5}" dt="2023-08-18T12:33:33.072" v="30273" actId="47"/>
        <pc:sldMkLst>
          <pc:docMk/>
          <pc:sldMk cId="698330435" sldId="494"/>
        </pc:sldMkLst>
      </pc:sldChg>
      <pc:sldChg chg="modSp mod">
        <pc:chgData name="Ulf Jansson" userId="5f67be97-7cc3-47f3-85a1-ce57a2a1560c" providerId="ADAL" clId="{50D2BCE6-0BDB-4566-9FC6-448C61D4CBD5}" dt="2023-08-22T13:21:48.356" v="33392" actId="6549"/>
        <pc:sldMkLst>
          <pc:docMk/>
          <pc:sldMk cId="825347739" sldId="515"/>
        </pc:sldMkLst>
        <pc:spChg chg="mod">
          <ac:chgData name="Ulf Jansson" userId="5f67be97-7cc3-47f3-85a1-ce57a2a1560c" providerId="ADAL" clId="{50D2BCE6-0BDB-4566-9FC6-448C61D4CBD5}" dt="2023-08-18T13:40:32.457" v="30998" actId="14100"/>
          <ac:spMkLst>
            <pc:docMk/>
            <pc:sldMk cId="825347739" sldId="515"/>
            <ac:spMk id="2" creationId="{00000000-0000-0000-0000-000000000000}"/>
          </ac:spMkLst>
        </pc:spChg>
        <pc:spChg chg="mod">
          <ac:chgData name="Ulf Jansson" userId="5f67be97-7cc3-47f3-85a1-ce57a2a1560c" providerId="ADAL" clId="{50D2BCE6-0BDB-4566-9FC6-448C61D4CBD5}" dt="2023-08-22T13:21:48.356" v="33392" actId="6549"/>
          <ac:spMkLst>
            <pc:docMk/>
            <pc:sldMk cId="825347739" sldId="515"/>
            <ac:spMk id="5" creationId="{00000000-0000-0000-0000-000000000000}"/>
          </ac:spMkLst>
        </pc:spChg>
        <pc:picChg chg="mod">
          <ac:chgData name="Ulf Jansson" userId="5f67be97-7cc3-47f3-85a1-ce57a2a1560c" providerId="ADAL" clId="{50D2BCE6-0BDB-4566-9FC6-448C61D4CBD5}" dt="2023-08-22T13:17:17.686" v="33293" actId="14100"/>
          <ac:picMkLst>
            <pc:docMk/>
            <pc:sldMk cId="825347739" sldId="515"/>
            <ac:picMk id="7" creationId="{00000000-0000-0000-0000-000000000000}"/>
          </ac:picMkLst>
        </pc:picChg>
      </pc:sldChg>
      <pc:sldChg chg="del">
        <pc:chgData name="Ulf Jansson" userId="5f67be97-7cc3-47f3-85a1-ce57a2a1560c" providerId="ADAL" clId="{50D2BCE6-0BDB-4566-9FC6-448C61D4CBD5}" dt="2023-08-18T12:55:00.741" v="30588" actId="47"/>
        <pc:sldMkLst>
          <pc:docMk/>
          <pc:sldMk cId="4089291192" sldId="516"/>
        </pc:sldMkLst>
      </pc:sldChg>
      <pc:sldChg chg="modSp mod">
        <pc:chgData name="Ulf Jansson" userId="5f67be97-7cc3-47f3-85a1-ce57a2a1560c" providerId="ADAL" clId="{50D2BCE6-0BDB-4566-9FC6-448C61D4CBD5}" dt="2023-08-22T13:24:09.646" v="33414" actId="6549"/>
        <pc:sldMkLst>
          <pc:docMk/>
          <pc:sldMk cId="2678377489" sldId="517"/>
        </pc:sldMkLst>
        <pc:spChg chg="mod">
          <ac:chgData name="Ulf Jansson" userId="5f67be97-7cc3-47f3-85a1-ce57a2a1560c" providerId="ADAL" clId="{50D2BCE6-0BDB-4566-9FC6-448C61D4CBD5}" dt="2023-08-18T13:40:51.377" v="31000" actId="14100"/>
          <ac:spMkLst>
            <pc:docMk/>
            <pc:sldMk cId="2678377489" sldId="517"/>
            <ac:spMk id="2" creationId="{00000000-0000-0000-0000-000000000000}"/>
          </ac:spMkLst>
        </pc:spChg>
        <pc:spChg chg="mod">
          <ac:chgData name="Ulf Jansson" userId="5f67be97-7cc3-47f3-85a1-ce57a2a1560c" providerId="ADAL" clId="{50D2BCE6-0BDB-4566-9FC6-448C61D4CBD5}" dt="2023-08-22T13:24:09.646" v="33414" actId="6549"/>
          <ac:spMkLst>
            <pc:docMk/>
            <pc:sldMk cId="2678377489" sldId="517"/>
            <ac:spMk id="5" creationId="{00000000-0000-0000-0000-000000000000}"/>
          </ac:spMkLst>
        </pc:spChg>
        <pc:picChg chg="mod">
          <ac:chgData name="Ulf Jansson" userId="5f67be97-7cc3-47f3-85a1-ce57a2a1560c" providerId="ADAL" clId="{50D2BCE6-0BDB-4566-9FC6-448C61D4CBD5}" dt="2023-08-18T12:55:16.698" v="30590" actId="1076"/>
          <ac:picMkLst>
            <pc:docMk/>
            <pc:sldMk cId="2678377489" sldId="517"/>
            <ac:picMk id="7" creationId="{00000000-0000-0000-0000-000000000000}"/>
          </ac:picMkLst>
        </pc:picChg>
      </pc:sldChg>
      <pc:sldChg chg="delSp modSp mod modNotesTx">
        <pc:chgData name="Ulf Jansson" userId="5f67be97-7cc3-47f3-85a1-ce57a2a1560c" providerId="ADAL" clId="{50D2BCE6-0BDB-4566-9FC6-448C61D4CBD5}" dt="2023-08-22T13:34:52.714" v="33769" actId="20577"/>
        <pc:sldMkLst>
          <pc:docMk/>
          <pc:sldMk cId="2291150371" sldId="518"/>
        </pc:sldMkLst>
        <pc:spChg chg="mod">
          <ac:chgData name="Ulf Jansson" userId="5f67be97-7cc3-47f3-85a1-ce57a2a1560c" providerId="ADAL" clId="{50D2BCE6-0BDB-4566-9FC6-448C61D4CBD5}" dt="2023-08-18T13:40:55.911" v="31001" actId="14100"/>
          <ac:spMkLst>
            <pc:docMk/>
            <pc:sldMk cId="2291150371" sldId="518"/>
            <ac:spMk id="2" creationId="{00000000-0000-0000-0000-000000000000}"/>
          </ac:spMkLst>
        </pc:spChg>
        <pc:spChg chg="mod">
          <ac:chgData name="Ulf Jansson" userId="5f67be97-7cc3-47f3-85a1-ce57a2a1560c" providerId="ADAL" clId="{50D2BCE6-0BDB-4566-9FC6-448C61D4CBD5}" dt="2023-08-22T13:34:52.714" v="33769" actId="20577"/>
          <ac:spMkLst>
            <pc:docMk/>
            <pc:sldMk cId="2291150371" sldId="518"/>
            <ac:spMk id="5" creationId="{00000000-0000-0000-0000-000000000000}"/>
          </ac:spMkLst>
        </pc:spChg>
        <pc:picChg chg="del">
          <ac:chgData name="Ulf Jansson" userId="5f67be97-7cc3-47f3-85a1-ce57a2a1560c" providerId="ADAL" clId="{50D2BCE6-0BDB-4566-9FC6-448C61D4CBD5}" dt="2023-08-18T13:01:59.213" v="30644" actId="478"/>
          <ac:picMkLst>
            <pc:docMk/>
            <pc:sldMk cId="2291150371" sldId="518"/>
            <ac:picMk id="4" creationId="{00000000-0000-0000-0000-000000000000}"/>
          </ac:picMkLst>
        </pc:picChg>
        <pc:picChg chg="mod">
          <ac:chgData name="Ulf Jansson" userId="5f67be97-7cc3-47f3-85a1-ce57a2a1560c" providerId="ADAL" clId="{50D2BCE6-0BDB-4566-9FC6-448C61D4CBD5}" dt="2023-08-18T13:02:09.003" v="30645" actId="1076"/>
          <ac:picMkLst>
            <pc:docMk/>
            <pc:sldMk cId="2291150371" sldId="518"/>
            <ac:picMk id="6" creationId="{00000000-0000-0000-0000-000000000000}"/>
          </ac:picMkLst>
        </pc:picChg>
      </pc:sldChg>
      <pc:sldChg chg="modSp del mod">
        <pc:chgData name="Ulf Jansson" userId="5f67be97-7cc3-47f3-85a1-ce57a2a1560c" providerId="ADAL" clId="{50D2BCE6-0BDB-4566-9FC6-448C61D4CBD5}" dt="2023-08-18T12:43:57.684" v="30385" actId="47"/>
        <pc:sldMkLst>
          <pc:docMk/>
          <pc:sldMk cId="1059026578" sldId="520"/>
        </pc:sldMkLst>
        <pc:spChg chg="mod">
          <ac:chgData name="Ulf Jansson" userId="5f67be97-7cc3-47f3-85a1-ce57a2a1560c" providerId="ADAL" clId="{50D2BCE6-0BDB-4566-9FC6-448C61D4CBD5}" dt="2023-08-18T12:33:24.342" v="30272" actId="27636"/>
          <ac:spMkLst>
            <pc:docMk/>
            <pc:sldMk cId="1059026578" sldId="520"/>
            <ac:spMk id="3" creationId="{00000000-0000-0000-0000-000000000000}"/>
          </ac:spMkLst>
        </pc:spChg>
      </pc:sldChg>
      <pc:sldChg chg="addSp delSp modSp mod">
        <pc:chgData name="Ulf Jansson" userId="5f67be97-7cc3-47f3-85a1-ce57a2a1560c" providerId="ADAL" clId="{50D2BCE6-0BDB-4566-9FC6-448C61D4CBD5}" dt="2023-08-18T13:31:41.654" v="30981" actId="20577"/>
        <pc:sldMkLst>
          <pc:docMk/>
          <pc:sldMk cId="1938065716" sldId="523"/>
        </pc:sldMkLst>
        <pc:spChg chg="mod">
          <ac:chgData name="Ulf Jansson" userId="5f67be97-7cc3-47f3-85a1-ce57a2a1560c" providerId="ADAL" clId="{50D2BCE6-0BDB-4566-9FC6-448C61D4CBD5}" dt="2023-08-18T13:28:28.270" v="30857" actId="120"/>
          <ac:spMkLst>
            <pc:docMk/>
            <pc:sldMk cId="1938065716" sldId="523"/>
            <ac:spMk id="2" creationId="{00000000-0000-0000-0000-000000000000}"/>
          </ac:spMkLst>
        </pc:spChg>
        <pc:spChg chg="add del mod">
          <ac:chgData name="Ulf Jansson" userId="5f67be97-7cc3-47f3-85a1-ce57a2a1560c" providerId="ADAL" clId="{50D2BCE6-0BDB-4566-9FC6-448C61D4CBD5}" dt="2023-08-18T13:27:43.090" v="30848" actId="478"/>
          <ac:spMkLst>
            <pc:docMk/>
            <pc:sldMk cId="1938065716" sldId="523"/>
            <ac:spMk id="5" creationId="{D12DD430-A653-5187-D462-6DE4959B2EEA}"/>
          </ac:spMkLst>
        </pc:spChg>
        <pc:spChg chg="add mod">
          <ac:chgData name="Ulf Jansson" userId="5f67be97-7cc3-47f3-85a1-ce57a2a1560c" providerId="ADAL" clId="{50D2BCE6-0BDB-4566-9FC6-448C61D4CBD5}" dt="2023-08-18T13:31:41.654" v="30981" actId="20577"/>
          <ac:spMkLst>
            <pc:docMk/>
            <pc:sldMk cId="1938065716" sldId="523"/>
            <ac:spMk id="6" creationId="{08158E12-11A9-F478-2161-47AFDAE83B9B}"/>
          </ac:spMkLst>
        </pc:spChg>
        <pc:graphicFrameChg chg="add del mod">
          <ac:chgData name="Ulf Jansson" userId="5f67be97-7cc3-47f3-85a1-ce57a2a1560c" providerId="ADAL" clId="{50D2BCE6-0BDB-4566-9FC6-448C61D4CBD5}" dt="2023-08-18T13:28:42.463" v="30860" actId="14100"/>
          <ac:graphicFrameMkLst>
            <pc:docMk/>
            <pc:sldMk cId="1938065716" sldId="523"/>
            <ac:graphicFrameMk id="4" creationId="{00000000-0000-0000-0000-000000000000}"/>
          </ac:graphicFrameMkLst>
        </pc:graphicFrameChg>
      </pc:sldChg>
      <pc:sldChg chg="modSp mod modNotesTx">
        <pc:chgData name="Ulf Jansson" userId="5f67be97-7cc3-47f3-85a1-ce57a2a1560c" providerId="ADAL" clId="{50D2BCE6-0BDB-4566-9FC6-448C61D4CBD5}" dt="2023-08-21T11:55:13.531" v="32553" actId="20577"/>
        <pc:sldMkLst>
          <pc:docMk/>
          <pc:sldMk cId="3935940440" sldId="526"/>
        </pc:sldMkLst>
        <pc:spChg chg="mod">
          <ac:chgData name="Ulf Jansson" userId="5f67be97-7cc3-47f3-85a1-ce57a2a1560c" providerId="ADAL" clId="{50D2BCE6-0BDB-4566-9FC6-448C61D4CBD5}" dt="2023-08-18T12:38:51.667" v="30299"/>
          <ac:spMkLst>
            <pc:docMk/>
            <pc:sldMk cId="3935940440" sldId="526"/>
            <ac:spMk id="2" creationId="{00000000-0000-0000-0000-000000000000}"/>
          </ac:spMkLst>
        </pc:spChg>
        <pc:spChg chg="mod">
          <ac:chgData name="Ulf Jansson" userId="5f67be97-7cc3-47f3-85a1-ce57a2a1560c" providerId="ADAL" clId="{50D2BCE6-0BDB-4566-9FC6-448C61D4CBD5}" dt="2023-08-18T13:49:45.879" v="31340" actId="20577"/>
          <ac:spMkLst>
            <pc:docMk/>
            <pc:sldMk cId="3935940440" sldId="526"/>
            <ac:spMk id="3" creationId="{00000000-0000-0000-0000-000000000000}"/>
          </ac:spMkLst>
        </pc:spChg>
      </pc:sldChg>
      <pc:sldChg chg="del">
        <pc:chgData name="Ulf Jansson" userId="5f67be97-7cc3-47f3-85a1-ce57a2a1560c" providerId="ADAL" clId="{50D2BCE6-0BDB-4566-9FC6-448C61D4CBD5}" dt="2023-08-18T13:04:56.748" v="30665" actId="47"/>
        <pc:sldMkLst>
          <pc:docMk/>
          <pc:sldMk cId="299691384" sldId="527"/>
        </pc:sldMkLst>
      </pc:sldChg>
      <pc:sldChg chg="modSp del mod">
        <pc:chgData name="Ulf Jansson" userId="5f67be97-7cc3-47f3-85a1-ce57a2a1560c" providerId="ADAL" clId="{50D2BCE6-0BDB-4566-9FC6-448C61D4CBD5}" dt="2023-08-18T12:33:38.236" v="30274" actId="47"/>
        <pc:sldMkLst>
          <pc:docMk/>
          <pc:sldMk cId="2551548711" sldId="528"/>
        </pc:sldMkLst>
        <pc:spChg chg="mod">
          <ac:chgData name="Ulf Jansson" userId="5f67be97-7cc3-47f3-85a1-ce57a2a1560c" providerId="ADAL" clId="{50D2BCE6-0BDB-4566-9FC6-448C61D4CBD5}" dt="2023-08-18T12:33:24.320" v="30266" actId="27636"/>
          <ac:spMkLst>
            <pc:docMk/>
            <pc:sldMk cId="2551548711" sldId="528"/>
            <ac:spMk id="2" creationId="{00000000-0000-0000-0000-000000000000}"/>
          </ac:spMkLst>
        </pc:spChg>
      </pc:sldChg>
      <pc:sldChg chg="modSp del mod">
        <pc:chgData name="Ulf Jansson" userId="5f67be97-7cc3-47f3-85a1-ce57a2a1560c" providerId="ADAL" clId="{50D2BCE6-0BDB-4566-9FC6-448C61D4CBD5}" dt="2023-08-18T12:40:50.616" v="30365" actId="47"/>
        <pc:sldMkLst>
          <pc:docMk/>
          <pc:sldMk cId="1720189116" sldId="530"/>
        </pc:sldMkLst>
        <pc:spChg chg="mod">
          <ac:chgData name="Ulf Jansson" userId="5f67be97-7cc3-47f3-85a1-ce57a2a1560c" providerId="ADAL" clId="{50D2BCE6-0BDB-4566-9FC6-448C61D4CBD5}" dt="2023-08-18T12:33:24.327" v="30267" actId="27636"/>
          <ac:spMkLst>
            <pc:docMk/>
            <pc:sldMk cId="1720189116" sldId="530"/>
            <ac:spMk id="2" creationId="{00000000-0000-0000-0000-000000000000}"/>
          </ac:spMkLst>
        </pc:spChg>
        <pc:spChg chg="mod">
          <ac:chgData name="Ulf Jansson" userId="5f67be97-7cc3-47f3-85a1-ce57a2a1560c" providerId="ADAL" clId="{50D2BCE6-0BDB-4566-9FC6-448C61D4CBD5}" dt="2023-08-18T12:38:07.994" v="30298" actId="15"/>
          <ac:spMkLst>
            <pc:docMk/>
            <pc:sldMk cId="1720189116" sldId="530"/>
            <ac:spMk id="3" creationId="{00000000-0000-0000-0000-000000000000}"/>
          </ac:spMkLst>
        </pc:spChg>
      </pc:sldChg>
      <pc:sldChg chg="modSp del mod">
        <pc:chgData name="Ulf Jansson" userId="5f67be97-7cc3-47f3-85a1-ce57a2a1560c" providerId="ADAL" clId="{50D2BCE6-0BDB-4566-9FC6-448C61D4CBD5}" dt="2023-08-18T12:43:27.367" v="30380" actId="47"/>
        <pc:sldMkLst>
          <pc:docMk/>
          <pc:sldMk cId="2472713070" sldId="532"/>
        </pc:sldMkLst>
        <pc:spChg chg="mod">
          <ac:chgData name="Ulf Jansson" userId="5f67be97-7cc3-47f3-85a1-ce57a2a1560c" providerId="ADAL" clId="{50D2BCE6-0BDB-4566-9FC6-448C61D4CBD5}" dt="2023-08-18T12:33:24.327" v="30269" actId="27636"/>
          <ac:spMkLst>
            <pc:docMk/>
            <pc:sldMk cId="2472713070" sldId="532"/>
            <ac:spMk id="3" creationId="{00000000-0000-0000-0000-000000000000}"/>
          </ac:spMkLst>
        </pc:spChg>
      </pc:sldChg>
      <pc:sldChg chg="modSp mod">
        <pc:chgData name="Ulf Jansson" userId="5f67be97-7cc3-47f3-85a1-ce57a2a1560c" providerId="ADAL" clId="{50D2BCE6-0BDB-4566-9FC6-448C61D4CBD5}" dt="2023-08-22T13:29:32.656" v="33578" actId="6549"/>
        <pc:sldMkLst>
          <pc:docMk/>
          <pc:sldMk cId="767293290" sldId="533"/>
        </pc:sldMkLst>
        <pc:spChg chg="mod">
          <ac:chgData name="Ulf Jansson" userId="5f67be97-7cc3-47f3-85a1-ce57a2a1560c" providerId="ADAL" clId="{50D2BCE6-0BDB-4566-9FC6-448C61D4CBD5}" dt="2023-08-18T13:40:46.052" v="30999" actId="14100"/>
          <ac:spMkLst>
            <pc:docMk/>
            <pc:sldMk cId="767293290" sldId="533"/>
            <ac:spMk id="2" creationId="{00000000-0000-0000-0000-000000000000}"/>
          </ac:spMkLst>
        </pc:spChg>
        <pc:spChg chg="mod">
          <ac:chgData name="Ulf Jansson" userId="5f67be97-7cc3-47f3-85a1-ce57a2a1560c" providerId="ADAL" clId="{50D2BCE6-0BDB-4566-9FC6-448C61D4CBD5}" dt="2023-08-22T13:29:32.656" v="33578" actId="6549"/>
          <ac:spMkLst>
            <pc:docMk/>
            <pc:sldMk cId="767293290" sldId="533"/>
            <ac:spMk id="5" creationId="{00000000-0000-0000-0000-000000000000}"/>
          </ac:spMkLst>
        </pc:spChg>
        <pc:picChg chg="mod">
          <ac:chgData name="Ulf Jansson" userId="5f67be97-7cc3-47f3-85a1-ce57a2a1560c" providerId="ADAL" clId="{50D2BCE6-0BDB-4566-9FC6-448C61D4CBD5}" dt="2023-08-18T12:52:23.787" v="30571" actId="1076"/>
          <ac:picMkLst>
            <pc:docMk/>
            <pc:sldMk cId="767293290" sldId="533"/>
            <ac:picMk id="6" creationId="{00000000-0000-0000-0000-000000000000}"/>
          </ac:picMkLst>
        </pc:picChg>
      </pc:sldChg>
      <pc:sldChg chg="addSp delSp modSp new mod">
        <pc:chgData name="Ulf Jansson" userId="5f67be97-7cc3-47f3-85a1-ce57a2a1560c" providerId="ADAL" clId="{50D2BCE6-0BDB-4566-9FC6-448C61D4CBD5}" dt="2023-08-18T14:00:11.903" v="31527" actId="478"/>
        <pc:sldMkLst>
          <pc:docMk/>
          <pc:sldMk cId="2124505093" sldId="534"/>
        </pc:sldMkLst>
        <pc:spChg chg="mod">
          <ac:chgData name="Ulf Jansson" userId="5f67be97-7cc3-47f3-85a1-ce57a2a1560c" providerId="ADAL" clId="{50D2BCE6-0BDB-4566-9FC6-448C61D4CBD5}" dt="2023-08-18T14:00:06.752" v="31526" actId="255"/>
          <ac:spMkLst>
            <pc:docMk/>
            <pc:sldMk cId="2124505093" sldId="534"/>
            <ac:spMk id="2" creationId="{C7B2A945-E2AE-C911-5889-F0E6D7D185BD}"/>
          </ac:spMkLst>
        </pc:spChg>
        <pc:spChg chg="del">
          <ac:chgData name="Ulf Jansson" userId="5f67be97-7cc3-47f3-85a1-ce57a2a1560c" providerId="ADAL" clId="{50D2BCE6-0BDB-4566-9FC6-448C61D4CBD5}" dt="2023-08-18T13:59:33.052" v="31515"/>
          <ac:spMkLst>
            <pc:docMk/>
            <pc:sldMk cId="2124505093" sldId="534"/>
            <ac:spMk id="3" creationId="{A585DF35-9A50-701B-5975-921FA0B1680B}"/>
          </ac:spMkLst>
        </pc:spChg>
        <pc:spChg chg="del">
          <ac:chgData name="Ulf Jansson" userId="5f67be97-7cc3-47f3-85a1-ce57a2a1560c" providerId="ADAL" clId="{50D2BCE6-0BDB-4566-9FC6-448C61D4CBD5}" dt="2023-08-18T14:00:11.903" v="31527" actId="478"/>
          <ac:spMkLst>
            <pc:docMk/>
            <pc:sldMk cId="2124505093" sldId="534"/>
            <ac:spMk id="4" creationId="{415DBE67-02FC-9ABD-599B-6F865301DAA8}"/>
          </ac:spMkLst>
        </pc:spChg>
        <pc:picChg chg="add mod ord">
          <ac:chgData name="Ulf Jansson" userId="5f67be97-7cc3-47f3-85a1-ce57a2a1560c" providerId="ADAL" clId="{50D2BCE6-0BDB-4566-9FC6-448C61D4CBD5}" dt="2023-08-18T13:59:33.068" v="31520"/>
          <ac:picMkLst>
            <pc:docMk/>
            <pc:sldMk cId="2124505093" sldId="534"/>
            <ac:picMk id="6" creationId="{E6A91B0B-AC1D-8E67-CDE2-A7AC2087F0D5}"/>
          </ac:picMkLst>
        </pc:picChg>
      </pc:sldChg>
      <pc:sldChg chg="del">
        <pc:chgData name="Ulf Jansson" userId="5f67be97-7cc3-47f3-85a1-ce57a2a1560c" providerId="ADAL" clId="{50D2BCE6-0BDB-4566-9FC6-448C61D4CBD5}" dt="2023-08-18T12:54:35.324" v="30581" actId="47"/>
        <pc:sldMkLst>
          <pc:docMk/>
          <pc:sldMk cId="3570534844" sldId="534"/>
        </pc:sldMkLst>
      </pc:sldChg>
      <pc:sldChg chg="new del">
        <pc:chgData name="Ulf Jansson" userId="5f67be97-7cc3-47f3-85a1-ce57a2a1560c" providerId="ADAL" clId="{50D2BCE6-0BDB-4566-9FC6-448C61D4CBD5}" dt="2023-08-18T14:00:19.733" v="31528" actId="47"/>
        <pc:sldMkLst>
          <pc:docMk/>
          <pc:sldMk cId="1387968702" sldId="535"/>
        </pc:sldMkLst>
      </pc:sldChg>
      <pc:sldChg chg="new del">
        <pc:chgData name="Ulf Jansson" userId="5f67be97-7cc3-47f3-85a1-ce57a2a1560c" providerId="ADAL" clId="{50D2BCE6-0BDB-4566-9FC6-448C61D4CBD5}" dt="2023-08-18T14:12:11.222" v="31728" actId="47"/>
        <pc:sldMkLst>
          <pc:docMk/>
          <pc:sldMk cId="3807899391" sldId="535"/>
        </pc:sldMkLst>
      </pc:sldChg>
      <pc:sldChg chg="modSp del mod">
        <pc:chgData name="Ulf Jansson" userId="5f67be97-7cc3-47f3-85a1-ce57a2a1560c" providerId="ADAL" clId="{50D2BCE6-0BDB-4566-9FC6-448C61D4CBD5}" dt="2023-08-21T11:35:19.244" v="32339" actId="47"/>
        <pc:sldMkLst>
          <pc:docMk/>
          <pc:sldMk cId="2420070768" sldId="536"/>
        </pc:sldMkLst>
        <pc:spChg chg="mod">
          <ac:chgData name="Ulf Jansson" userId="5f67be97-7cc3-47f3-85a1-ce57a2a1560c" providerId="ADAL" clId="{50D2BCE6-0BDB-4566-9FC6-448C61D4CBD5}" dt="2023-08-18T14:12:23.862" v="31738" actId="20577"/>
          <ac:spMkLst>
            <pc:docMk/>
            <pc:sldMk cId="2420070768" sldId="536"/>
            <ac:spMk id="5" creationId="{BB8003B9-8A66-2805-F674-36CDF4ED5F79}"/>
          </ac:spMkLst>
        </pc:spChg>
        <pc:spChg chg="mod">
          <ac:chgData name="Ulf Jansson" userId="5f67be97-7cc3-47f3-85a1-ce57a2a1560c" providerId="ADAL" clId="{50D2BCE6-0BDB-4566-9FC6-448C61D4CBD5}" dt="2023-08-18T14:18:33.578" v="32296" actId="20577"/>
          <ac:spMkLst>
            <pc:docMk/>
            <pc:sldMk cId="2420070768" sldId="536"/>
            <ac:spMk id="6" creationId="{367C398C-BC3D-F8EE-E9D7-0CB0E53B5871}"/>
          </ac:spMkLst>
        </pc:spChg>
      </pc:sldChg>
      <pc:sldChg chg="del">
        <pc:chgData name="Ulf Jansson" userId="5f67be97-7cc3-47f3-85a1-ce57a2a1560c" providerId="ADAL" clId="{50D2BCE6-0BDB-4566-9FC6-448C61D4CBD5}" dt="2023-08-18T12:43:47.640" v="30383" actId="47"/>
        <pc:sldMkLst>
          <pc:docMk/>
          <pc:sldMk cId="2601285281" sldId="537"/>
        </pc:sldMkLst>
      </pc:sldChg>
      <pc:sldChg chg="modSp mod">
        <pc:chgData name="Ulf Jansson" userId="5f67be97-7cc3-47f3-85a1-ce57a2a1560c" providerId="ADAL" clId="{50D2BCE6-0BDB-4566-9FC6-448C61D4CBD5}" dt="2023-08-21T11:29:46.596" v="32313" actId="1076"/>
        <pc:sldMkLst>
          <pc:docMk/>
          <pc:sldMk cId="88286046" sldId="538"/>
        </pc:sldMkLst>
        <pc:picChg chg="mod">
          <ac:chgData name="Ulf Jansson" userId="5f67be97-7cc3-47f3-85a1-ce57a2a1560c" providerId="ADAL" clId="{50D2BCE6-0BDB-4566-9FC6-448C61D4CBD5}" dt="2023-08-21T11:29:46.596" v="32313" actId="1076"/>
          <ac:picMkLst>
            <pc:docMk/>
            <pc:sldMk cId="88286046" sldId="538"/>
            <ac:picMk id="6" creationId="{293C15B1-7A9A-9461-04BC-55D7B1D2F4D4}"/>
          </ac:picMkLst>
        </pc:picChg>
      </pc:sldChg>
      <pc:sldChg chg="modSp del mod">
        <pc:chgData name="Ulf Jansson" userId="5f67be97-7cc3-47f3-85a1-ce57a2a1560c" providerId="ADAL" clId="{50D2BCE6-0BDB-4566-9FC6-448C61D4CBD5}" dt="2023-08-18T12:43:32.781" v="30381" actId="47"/>
        <pc:sldMkLst>
          <pc:docMk/>
          <pc:sldMk cId="3474007648" sldId="538"/>
        </pc:sldMkLst>
        <pc:spChg chg="mod">
          <ac:chgData name="Ulf Jansson" userId="5f67be97-7cc3-47f3-85a1-ce57a2a1560c" providerId="ADAL" clId="{50D2BCE6-0BDB-4566-9FC6-448C61D4CBD5}" dt="2023-08-18T12:33:24.327" v="30270" actId="27636"/>
          <ac:spMkLst>
            <pc:docMk/>
            <pc:sldMk cId="3474007648" sldId="538"/>
            <ac:spMk id="2" creationId="{00000000-0000-0000-0000-000000000000}"/>
          </ac:spMkLst>
        </pc:spChg>
      </pc:sldChg>
      <pc:sldChg chg="new del">
        <pc:chgData name="Ulf Jansson" userId="5f67be97-7cc3-47f3-85a1-ce57a2a1560c" providerId="ADAL" clId="{50D2BCE6-0BDB-4566-9FC6-448C61D4CBD5}" dt="2023-08-21T12:59:50.880" v="33122" actId="47"/>
        <pc:sldMkLst>
          <pc:docMk/>
          <pc:sldMk cId="463691361" sldId="539"/>
        </pc:sldMkLst>
      </pc:sldChg>
      <pc:sldChg chg="del">
        <pc:chgData name="Ulf Jansson" userId="5f67be97-7cc3-47f3-85a1-ce57a2a1560c" providerId="ADAL" clId="{50D2BCE6-0BDB-4566-9FC6-448C61D4CBD5}" dt="2023-08-18T12:43:42.179" v="30382" actId="47"/>
        <pc:sldMkLst>
          <pc:docMk/>
          <pc:sldMk cId="3191990365" sldId="540"/>
        </pc:sldMkLst>
      </pc:sldChg>
      <pc:sldChg chg="del">
        <pc:chgData name="Ulf Jansson" userId="5f67be97-7cc3-47f3-85a1-ce57a2a1560c" providerId="ADAL" clId="{50D2BCE6-0BDB-4566-9FC6-448C61D4CBD5}" dt="2023-08-18T12:54:51.486" v="30583" actId="47"/>
        <pc:sldMkLst>
          <pc:docMk/>
          <pc:sldMk cId="1909972940" sldId="541"/>
        </pc:sldMkLst>
      </pc:sldChg>
      <pc:sldChg chg="del">
        <pc:chgData name="Ulf Jansson" userId="5f67be97-7cc3-47f3-85a1-ce57a2a1560c" providerId="ADAL" clId="{50D2BCE6-0BDB-4566-9FC6-448C61D4CBD5}" dt="2023-08-18T12:54:55.079" v="30584" actId="47"/>
        <pc:sldMkLst>
          <pc:docMk/>
          <pc:sldMk cId="3148765056" sldId="542"/>
        </pc:sldMkLst>
      </pc:sldChg>
      <pc:sldChg chg="del">
        <pc:chgData name="Ulf Jansson" userId="5f67be97-7cc3-47f3-85a1-ce57a2a1560c" providerId="ADAL" clId="{50D2BCE6-0BDB-4566-9FC6-448C61D4CBD5}" dt="2023-08-18T12:54:45.337" v="30582" actId="47"/>
        <pc:sldMkLst>
          <pc:docMk/>
          <pc:sldMk cId="58310095" sldId="544"/>
        </pc:sldMkLst>
      </pc:sldChg>
      <pc:sldChg chg="del">
        <pc:chgData name="Ulf Jansson" userId="5f67be97-7cc3-47f3-85a1-ce57a2a1560c" providerId="ADAL" clId="{50D2BCE6-0BDB-4566-9FC6-448C61D4CBD5}" dt="2023-08-18T12:55:01.809" v="30589" actId="47"/>
        <pc:sldMkLst>
          <pc:docMk/>
          <pc:sldMk cId="1151050407" sldId="545"/>
        </pc:sldMkLst>
      </pc:sldChg>
      <pc:sldChg chg="del">
        <pc:chgData name="Ulf Jansson" userId="5f67be97-7cc3-47f3-85a1-ce57a2a1560c" providerId="ADAL" clId="{50D2BCE6-0BDB-4566-9FC6-448C61D4CBD5}" dt="2023-08-18T12:54:56.601" v="30585" actId="47"/>
        <pc:sldMkLst>
          <pc:docMk/>
          <pc:sldMk cId="3185170694" sldId="546"/>
        </pc:sldMkLst>
      </pc:sldChg>
      <pc:sldChg chg="del">
        <pc:chgData name="Ulf Jansson" userId="5f67be97-7cc3-47f3-85a1-ce57a2a1560c" providerId="ADAL" clId="{50D2BCE6-0BDB-4566-9FC6-448C61D4CBD5}" dt="2023-08-18T12:44:03.559" v="30386" actId="47"/>
        <pc:sldMkLst>
          <pc:docMk/>
          <pc:sldMk cId="2639784628" sldId="547"/>
        </pc:sldMkLst>
      </pc:sldChg>
      <pc:sldChg chg="del">
        <pc:chgData name="Ulf Jansson" userId="5f67be97-7cc3-47f3-85a1-ce57a2a1560c" providerId="ADAL" clId="{50D2BCE6-0BDB-4566-9FC6-448C61D4CBD5}" dt="2023-08-18T12:43:15.236" v="30379" actId="47"/>
        <pc:sldMkLst>
          <pc:docMk/>
          <pc:sldMk cId="2393964108" sldId="548"/>
        </pc:sldMkLst>
      </pc:sldChg>
      <pc:sldChg chg="del">
        <pc:chgData name="Ulf Jansson" userId="5f67be97-7cc3-47f3-85a1-ce57a2a1560c" providerId="ADAL" clId="{50D2BCE6-0BDB-4566-9FC6-448C61D4CBD5}" dt="2023-08-18T12:54:58.779" v="30586" actId="47"/>
        <pc:sldMkLst>
          <pc:docMk/>
          <pc:sldMk cId="3522276734" sldId="549"/>
        </pc:sldMkLst>
      </pc:sldChg>
      <pc:sldChg chg="del">
        <pc:chgData name="Ulf Jansson" userId="5f67be97-7cc3-47f3-85a1-ce57a2a1560c" providerId="ADAL" clId="{50D2BCE6-0BDB-4566-9FC6-448C61D4CBD5}" dt="2023-08-18T12:54:59.730" v="30587" actId="47"/>
        <pc:sldMkLst>
          <pc:docMk/>
          <pc:sldMk cId="2240225092" sldId="550"/>
        </pc:sldMkLst>
      </pc:sldChg>
      <pc:sldChg chg="del">
        <pc:chgData name="Ulf Jansson" userId="5f67be97-7cc3-47f3-85a1-ce57a2a1560c" providerId="ADAL" clId="{50D2BCE6-0BDB-4566-9FC6-448C61D4CBD5}" dt="2023-08-18T12:59:47.847" v="30642" actId="47"/>
        <pc:sldMkLst>
          <pc:docMk/>
          <pc:sldMk cId="1370892275" sldId="552"/>
        </pc:sldMkLst>
      </pc:sldChg>
      <pc:sldChg chg="del">
        <pc:chgData name="Ulf Jansson" userId="5f67be97-7cc3-47f3-85a1-ce57a2a1560c" providerId="ADAL" clId="{50D2BCE6-0BDB-4566-9FC6-448C61D4CBD5}" dt="2023-08-18T12:59:59.826" v="30643" actId="47"/>
        <pc:sldMkLst>
          <pc:docMk/>
          <pc:sldMk cId="3724517229" sldId="553"/>
        </pc:sldMkLst>
      </pc:sldChg>
      <pc:sldChg chg="del">
        <pc:chgData name="Ulf Jansson" userId="5f67be97-7cc3-47f3-85a1-ce57a2a1560c" providerId="ADAL" clId="{50D2BCE6-0BDB-4566-9FC6-448C61D4CBD5}" dt="2023-08-18T12:51:19.963" v="30566" actId="47"/>
        <pc:sldMkLst>
          <pc:docMk/>
          <pc:sldMk cId="4138648885" sldId="555"/>
        </pc:sldMkLst>
      </pc:sldChg>
      <pc:sldChg chg="modSp del mod">
        <pc:chgData name="Ulf Jansson" userId="5f67be97-7cc3-47f3-85a1-ce57a2a1560c" providerId="ADAL" clId="{50D2BCE6-0BDB-4566-9FC6-448C61D4CBD5}" dt="2023-08-18T12:42:59.216" v="30378" actId="47"/>
        <pc:sldMkLst>
          <pc:docMk/>
          <pc:sldMk cId="3472976544" sldId="556"/>
        </pc:sldMkLst>
        <pc:spChg chg="mod">
          <ac:chgData name="Ulf Jansson" userId="5f67be97-7cc3-47f3-85a1-ce57a2a1560c" providerId="ADAL" clId="{50D2BCE6-0BDB-4566-9FC6-448C61D4CBD5}" dt="2023-08-18T12:42:37.438" v="30373" actId="21"/>
          <ac:spMkLst>
            <pc:docMk/>
            <pc:sldMk cId="3472976544" sldId="556"/>
            <ac:spMk id="3" creationId="{00000000-0000-0000-0000-000000000000}"/>
          </ac:spMkLst>
        </pc:spChg>
      </pc:sldChg>
      <pc:sldChg chg="modSp del mod">
        <pc:chgData name="Ulf Jansson" userId="5f67be97-7cc3-47f3-85a1-ce57a2a1560c" providerId="ADAL" clId="{50D2BCE6-0BDB-4566-9FC6-448C61D4CBD5}" dt="2023-08-18T12:59:42.079" v="30641" actId="47"/>
        <pc:sldMkLst>
          <pc:docMk/>
          <pc:sldMk cId="2286756617" sldId="557"/>
        </pc:sldMkLst>
        <pc:picChg chg="mod">
          <ac:chgData name="Ulf Jansson" userId="5f67be97-7cc3-47f3-85a1-ce57a2a1560c" providerId="ADAL" clId="{50D2BCE6-0BDB-4566-9FC6-448C61D4CBD5}" dt="2023-08-18T12:59:37.505" v="30640" actId="1076"/>
          <ac:picMkLst>
            <pc:docMk/>
            <pc:sldMk cId="2286756617" sldId="557"/>
            <ac:picMk id="7" creationId="{00000000-0000-0000-0000-000000000000}"/>
          </ac:picMkLst>
        </pc:picChg>
      </pc:sldChg>
      <pc:sldMasterChg chg="delSldLayout">
        <pc:chgData name="Ulf Jansson" userId="5f67be97-7cc3-47f3-85a1-ce57a2a1560c" providerId="ADAL" clId="{50D2BCE6-0BDB-4566-9FC6-448C61D4CBD5}" dt="2023-08-18T13:35:17.576" v="30988" actId="47"/>
        <pc:sldMasterMkLst>
          <pc:docMk/>
          <pc:sldMasterMk cId="2791958218" sldId="2147483648"/>
        </pc:sldMasterMkLst>
        <pc:sldLayoutChg chg="del">
          <pc:chgData name="Ulf Jansson" userId="5f67be97-7cc3-47f3-85a1-ce57a2a1560c" providerId="ADAL" clId="{50D2BCE6-0BDB-4566-9FC6-448C61D4CBD5}" dt="2023-08-18T13:35:17.576" v="30988" actId="47"/>
          <pc:sldLayoutMkLst>
            <pc:docMk/>
            <pc:sldMasterMk cId="2791958218" sldId="2147483648"/>
            <pc:sldLayoutMk cId="208141038" sldId="2147483679"/>
          </pc:sldLayoutMkLst>
        </pc:sldLayoutChg>
        <pc:sldLayoutChg chg="del">
          <pc:chgData name="Ulf Jansson" userId="5f67be97-7cc3-47f3-85a1-ce57a2a1560c" providerId="ADAL" clId="{50D2BCE6-0BDB-4566-9FC6-448C61D4CBD5}" dt="2023-08-18T13:05:52.241" v="30668" actId="47"/>
          <pc:sldLayoutMkLst>
            <pc:docMk/>
            <pc:sldMasterMk cId="2791958218" sldId="2147483648"/>
            <pc:sldLayoutMk cId="2282150339" sldId="2147483680"/>
          </pc:sldLayoutMkLst>
        </pc:sldLayoutChg>
      </pc:sldMasterChg>
    </pc:docChg>
  </pc:docChgLst>
  <pc:docChgLst>
    <pc:chgData name="Ylva Holm Jerenius" userId="S::ylva.holm.jerenius@tibro.se::b77ecb75-c32f-43b3-be0d-d9a8ae418d7e" providerId="AD" clId="Web-{AB2B6A66-AB27-4DBE-92D5-5B5F06B80EB6}"/>
    <pc:docChg chg="modSld">
      <pc:chgData name="Ylva Holm Jerenius" userId="S::ylva.holm.jerenius@tibro.se::b77ecb75-c32f-43b3-be0d-d9a8ae418d7e" providerId="AD" clId="Web-{AB2B6A66-AB27-4DBE-92D5-5B5F06B80EB6}" dt="2023-08-15T14:06:30.553" v="7" actId="20577"/>
      <pc:docMkLst>
        <pc:docMk/>
      </pc:docMkLst>
      <pc:sldChg chg="modSp">
        <pc:chgData name="Ylva Holm Jerenius" userId="S::ylva.holm.jerenius@tibro.se::b77ecb75-c32f-43b3-be0d-d9a8ae418d7e" providerId="AD" clId="Web-{AB2B6A66-AB27-4DBE-92D5-5B5F06B80EB6}" dt="2023-08-15T14:06:30.553" v="7" actId="20577"/>
        <pc:sldMkLst>
          <pc:docMk/>
          <pc:sldMk cId="1062239029" sldId="329"/>
        </pc:sldMkLst>
        <pc:spChg chg="mod">
          <ac:chgData name="Ylva Holm Jerenius" userId="S::ylva.holm.jerenius@tibro.se::b77ecb75-c32f-43b3-be0d-d9a8ae418d7e" providerId="AD" clId="Web-{AB2B6A66-AB27-4DBE-92D5-5B5F06B80EB6}" dt="2023-08-15T14:06:30.553" v="7" actId="20577"/>
          <ac:spMkLst>
            <pc:docMk/>
            <pc:sldMk cId="1062239029" sldId="329"/>
            <ac:spMk id="3" creationId="{E7E9546C-A3ED-866E-F3CB-0D2AB4F047D1}"/>
          </ac:spMkLst>
        </pc:spChg>
      </pc:sldChg>
    </pc:docChg>
  </pc:docChgLst>
  <pc:docChgLst>
    <pc:chgData name="Yllka Myha" userId="8ae6dee0-b181-4981-811b-121dd499f17f" providerId="ADAL" clId="{6C4F13C0-FFCE-4CCF-BC9A-82A21EBB6B4B}"/>
    <pc:docChg chg="undo custSel addSld modSld sldOrd">
      <pc:chgData name="Yllka Myha" userId="8ae6dee0-b181-4981-811b-121dd499f17f" providerId="ADAL" clId="{6C4F13C0-FFCE-4CCF-BC9A-82A21EBB6B4B}" dt="2023-08-21T06:54:14.031" v="1544" actId="27636"/>
      <pc:docMkLst>
        <pc:docMk/>
      </pc:docMkLst>
      <pc:sldChg chg="modSp mod">
        <pc:chgData name="Yllka Myha" userId="8ae6dee0-b181-4981-811b-121dd499f17f" providerId="ADAL" clId="{6C4F13C0-FFCE-4CCF-BC9A-82A21EBB6B4B}" dt="2023-08-21T06:08:12.651" v="331" actId="20577"/>
        <pc:sldMkLst>
          <pc:docMk/>
          <pc:sldMk cId="1062239029" sldId="329"/>
        </pc:sldMkLst>
        <pc:spChg chg="mod">
          <ac:chgData name="Yllka Myha" userId="8ae6dee0-b181-4981-811b-121dd499f17f" providerId="ADAL" clId="{6C4F13C0-FFCE-4CCF-BC9A-82A21EBB6B4B}" dt="2023-08-21T06:08:12.651" v="331" actId="20577"/>
          <ac:spMkLst>
            <pc:docMk/>
            <pc:sldMk cId="1062239029" sldId="329"/>
            <ac:spMk id="3" creationId="{E7E9546C-A3ED-866E-F3CB-0D2AB4F047D1}"/>
          </ac:spMkLst>
        </pc:spChg>
      </pc:sldChg>
      <pc:sldChg chg="addSp delSp modSp mod ord modClrScheme chgLayout">
        <pc:chgData name="Yllka Myha" userId="8ae6dee0-b181-4981-811b-121dd499f17f" providerId="ADAL" clId="{6C4F13C0-FFCE-4CCF-BC9A-82A21EBB6B4B}" dt="2023-08-21T06:49:29.681" v="1526"/>
        <pc:sldMkLst>
          <pc:docMk/>
          <pc:sldMk cId="3363770463" sldId="348"/>
        </pc:sldMkLst>
        <pc:spChg chg="mod">
          <ac:chgData name="Yllka Myha" userId="8ae6dee0-b181-4981-811b-121dd499f17f" providerId="ADAL" clId="{6C4F13C0-FFCE-4CCF-BC9A-82A21EBB6B4B}" dt="2023-08-21T06:00:44.720" v="10" actId="26606"/>
          <ac:spMkLst>
            <pc:docMk/>
            <pc:sldMk cId="3363770463" sldId="348"/>
            <ac:spMk id="2" creationId="{CABA87F5-2269-4245-60E0-B9EE72388F6F}"/>
          </ac:spMkLst>
        </pc:spChg>
        <pc:spChg chg="add del">
          <ac:chgData name="Yllka Myha" userId="8ae6dee0-b181-4981-811b-121dd499f17f" providerId="ADAL" clId="{6C4F13C0-FFCE-4CCF-BC9A-82A21EBB6B4B}" dt="2023-08-21T06:00:44.720" v="10" actId="26606"/>
          <ac:spMkLst>
            <pc:docMk/>
            <pc:sldMk cId="3363770463" sldId="348"/>
            <ac:spMk id="3" creationId="{030C56FE-2511-1450-0735-1FFF5DFEEE18}"/>
          </ac:spMkLst>
        </pc:spChg>
        <pc:spChg chg="add del">
          <ac:chgData name="Yllka Myha" userId="8ae6dee0-b181-4981-811b-121dd499f17f" providerId="ADAL" clId="{6C4F13C0-FFCE-4CCF-BC9A-82A21EBB6B4B}" dt="2023-08-21T06:01:31.865" v="16" actId="11529"/>
          <ac:spMkLst>
            <pc:docMk/>
            <pc:sldMk cId="3363770463" sldId="348"/>
            <ac:spMk id="6" creationId="{EC40D7C7-D6A3-78B8-6DE4-EBCA9DF4047C}"/>
          </ac:spMkLst>
        </pc:spChg>
        <pc:spChg chg="add del mod">
          <ac:chgData name="Yllka Myha" userId="8ae6dee0-b181-4981-811b-121dd499f17f" providerId="ADAL" clId="{6C4F13C0-FFCE-4CCF-BC9A-82A21EBB6B4B}" dt="2023-08-21T06:03:03.551" v="25" actId="478"/>
          <ac:spMkLst>
            <pc:docMk/>
            <pc:sldMk cId="3363770463" sldId="348"/>
            <ac:spMk id="7" creationId="{56854736-2BF5-3596-AA72-B5F8A30B7F91}"/>
          </ac:spMkLst>
        </pc:spChg>
        <pc:spChg chg="add del mod">
          <ac:chgData name="Yllka Myha" userId="8ae6dee0-b181-4981-811b-121dd499f17f" providerId="ADAL" clId="{6C4F13C0-FFCE-4CCF-BC9A-82A21EBB6B4B}" dt="2023-08-21T06:00:44.717" v="9" actId="26606"/>
          <ac:spMkLst>
            <pc:docMk/>
            <pc:sldMk cId="3363770463" sldId="348"/>
            <ac:spMk id="10" creationId="{518BBDFA-DEA9-1612-4F04-E3CAA1BE0F39}"/>
          </ac:spMkLst>
        </pc:spChg>
        <pc:spChg chg="add del mod">
          <ac:chgData name="Yllka Myha" userId="8ae6dee0-b181-4981-811b-121dd499f17f" providerId="ADAL" clId="{6C4F13C0-FFCE-4CCF-BC9A-82A21EBB6B4B}" dt="2023-08-21T06:03:29.827" v="27" actId="26606"/>
          <ac:spMkLst>
            <pc:docMk/>
            <pc:sldMk cId="3363770463" sldId="348"/>
            <ac:spMk id="12" creationId="{D3E473CC-3705-5FD7-59F6-04AF3F96A53E}"/>
          </ac:spMkLst>
        </pc:spChg>
        <pc:spChg chg="add del mod">
          <ac:chgData name="Yllka Myha" userId="8ae6dee0-b181-4981-811b-121dd499f17f" providerId="ADAL" clId="{6C4F13C0-FFCE-4CCF-BC9A-82A21EBB6B4B}" dt="2023-08-21T06:11:08.855" v="346" actId="478"/>
          <ac:spMkLst>
            <pc:docMk/>
            <pc:sldMk cId="3363770463" sldId="348"/>
            <ac:spMk id="14" creationId="{5DEFE946-454D-3C17-59C6-AE9038854DD3}"/>
          </ac:spMkLst>
        </pc:spChg>
        <pc:spChg chg="add mod">
          <ac:chgData name="Yllka Myha" userId="8ae6dee0-b181-4981-811b-121dd499f17f" providerId="ADAL" clId="{6C4F13C0-FFCE-4CCF-BC9A-82A21EBB6B4B}" dt="2023-08-21T06:16:37.818" v="389" actId="1076"/>
          <ac:spMkLst>
            <pc:docMk/>
            <pc:sldMk cId="3363770463" sldId="348"/>
            <ac:spMk id="15" creationId="{0D78F979-222C-F40C-48EE-934539CD0D43}"/>
          </ac:spMkLst>
        </pc:spChg>
        <pc:spChg chg="add del mod">
          <ac:chgData name="Yllka Myha" userId="8ae6dee0-b181-4981-811b-121dd499f17f" providerId="ADAL" clId="{6C4F13C0-FFCE-4CCF-BC9A-82A21EBB6B4B}" dt="2023-08-21T06:12:12.310" v="358" actId="478"/>
          <ac:spMkLst>
            <pc:docMk/>
            <pc:sldMk cId="3363770463" sldId="348"/>
            <ac:spMk id="16" creationId="{C3D15DBE-12C7-55B4-B9AC-FF7B776477B2}"/>
          </ac:spMkLst>
        </pc:spChg>
        <pc:spChg chg="add del mod">
          <ac:chgData name="Yllka Myha" userId="8ae6dee0-b181-4981-811b-121dd499f17f" providerId="ADAL" clId="{6C4F13C0-FFCE-4CCF-BC9A-82A21EBB6B4B}" dt="2023-08-21T06:10:09.335" v="336" actId="478"/>
          <ac:spMkLst>
            <pc:docMk/>
            <pc:sldMk cId="3363770463" sldId="348"/>
            <ac:spMk id="17" creationId="{1AF96EC3-0E83-53EC-B202-C9888FEED91A}"/>
          </ac:spMkLst>
        </pc:spChg>
        <pc:spChg chg="add mod">
          <ac:chgData name="Yllka Myha" userId="8ae6dee0-b181-4981-811b-121dd499f17f" providerId="ADAL" clId="{6C4F13C0-FFCE-4CCF-BC9A-82A21EBB6B4B}" dt="2023-08-21T06:17:11.546" v="396" actId="1076"/>
          <ac:spMkLst>
            <pc:docMk/>
            <pc:sldMk cId="3363770463" sldId="348"/>
            <ac:spMk id="18" creationId="{270CC7AB-0C72-B266-0C44-28D5686D637C}"/>
          </ac:spMkLst>
        </pc:spChg>
        <pc:spChg chg="add mod">
          <ac:chgData name="Yllka Myha" userId="8ae6dee0-b181-4981-811b-121dd499f17f" providerId="ADAL" clId="{6C4F13C0-FFCE-4CCF-BC9A-82A21EBB6B4B}" dt="2023-08-21T06:16:48.282" v="391" actId="1076"/>
          <ac:spMkLst>
            <pc:docMk/>
            <pc:sldMk cId="3363770463" sldId="348"/>
            <ac:spMk id="19" creationId="{30FE69F3-2233-23FC-3A92-08B76AC7893E}"/>
          </ac:spMkLst>
        </pc:spChg>
        <pc:spChg chg="add mod">
          <ac:chgData name="Yllka Myha" userId="8ae6dee0-b181-4981-811b-121dd499f17f" providerId="ADAL" clId="{6C4F13C0-FFCE-4CCF-BC9A-82A21EBB6B4B}" dt="2023-08-21T06:17:17.690" v="397" actId="1076"/>
          <ac:spMkLst>
            <pc:docMk/>
            <pc:sldMk cId="3363770463" sldId="348"/>
            <ac:spMk id="20" creationId="{1725D130-0166-ECEB-2669-5F7F112A162D}"/>
          </ac:spMkLst>
        </pc:spChg>
        <pc:spChg chg="add mod">
          <ac:chgData name="Yllka Myha" userId="8ae6dee0-b181-4981-811b-121dd499f17f" providerId="ADAL" clId="{6C4F13C0-FFCE-4CCF-BC9A-82A21EBB6B4B}" dt="2023-08-21T06:21:38.929" v="465" actId="27636"/>
          <ac:spMkLst>
            <pc:docMk/>
            <pc:sldMk cId="3363770463" sldId="348"/>
            <ac:spMk id="21" creationId="{EAFBAB8F-EA71-BE2E-6332-D84647C7D241}"/>
          </ac:spMkLst>
        </pc:spChg>
        <pc:picChg chg="add del mod">
          <ac:chgData name="Yllka Myha" userId="8ae6dee0-b181-4981-811b-121dd499f17f" providerId="ADAL" clId="{6C4F13C0-FFCE-4CCF-BC9A-82A21EBB6B4B}" dt="2023-08-21T06:02:49.708" v="24" actId="478"/>
          <ac:picMkLst>
            <pc:docMk/>
            <pc:sldMk cId="3363770463" sldId="348"/>
            <ac:picMk id="5" creationId="{6C17B5CA-C439-54E3-5721-BD4CD32BA591}"/>
          </ac:picMkLst>
        </pc:picChg>
        <pc:picChg chg="add del mod">
          <ac:chgData name="Yllka Myha" userId="8ae6dee0-b181-4981-811b-121dd499f17f" providerId="ADAL" clId="{6C4F13C0-FFCE-4CCF-BC9A-82A21EBB6B4B}" dt="2023-08-21T06:05:55.065" v="217" actId="478"/>
          <ac:picMkLst>
            <pc:docMk/>
            <pc:sldMk cId="3363770463" sldId="348"/>
            <ac:picMk id="9" creationId="{58A9116F-4455-6A16-4EE1-5DDE7C524CEF}"/>
          </ac:picMkLst>
        </pc:picChg>
        <pc:picChg chg="add del mod">
          <ac:chgData name="Yllka Myha" userId="8ae6dee0-b181-4981-811b-121dd499f17f" providerId="ADAL" clId="{6C4F13C0-FFCE-4CCF-BC9A-82A21EBB6B4B}" dt="2023-08-21T06:16:59.290" v="393" actId="1076"/>
          <ac:picMkLst>
            <pc:docMk/>
            <pc:sldMk cId="3363770463" sldId="348"/>
            <ac:picMk id="13" creationId="{5B686E9D-B4A9-5974-E946-0DE29F7ECB08}"/>
          </ac:picMkLst>
        </pc:picChg>
      </pc:sldChg>
      <pc:sldChg chg="ord">
        <pc:chgData name="Yllka Myha" userId="8ae6dee0-b181-4981-811b-121dd499f17f" providerId="ADAL" clId="{6C4F13C0-FFCE-4CCF-BC9A-82A21EBB6B4B}" dt="2023-08-21T06:09:22.616" v="333"/>
        <pc:sldMkLst>
          <pc:docMk/>
          <pc:sldMk cId="3754664021" sldId="350"/>
        </pc:sldMkLst>
      </pc:sldChg>
      <pc:sldChg chg="addSp delSp modSp new mod ord">
        <pc:chgData name="Yllka Myha" userId="8ae6dee0-b181-4981-811b-121dd499f17f" providerId="ADAL" clId="{6C4F13C0-FFCE-4CCF-BC9A-82A21EBB6B4B}" dt="2023-08-21T06:49:29.681" v="1526"/>
        <pc:sldMkLst>
          <pc:docMk/>
          <pc:sldMk cId="2060442088" sldId="537"/>
        </pc:sldMkLst>
        <pc:spChg chg="mod">
          <ac:chgData name="Yllka Myha" userId="8ae6dee0-b181-4981-811b-121dd499f17f" providerId="ADAL" clId="{6C4F13C0-FFCE-4CCF-BC9A-82A21EBB6B4B}" dt="2023-08-21T06:21:50.943" v="467"/>
          <ac:spMkLst>
            <pc:docMk/>
            <pc:sldMk cId="2060442088" sldId="537"/>
            <ac:spMk id="2" creationId="{BFF45FEF-B61F-0932-D107-B3502A1153E2}"/>
          </ac:spMkLst>
        </pc:spChg>
        <pc:spChg chg="del">
          <ac:chgData name="Yllka Myha" userId="8ae6dee0-b181-4981-811b-121dd499f17f" providerId="ADAL" clId="{6C4F13C0-FFCE-4CCF-BC9A-82A21EBB6B4B}" dt="2023-08-21T06:22:36.070" v="468" actId="478"/>
          <ac:spMkLst>
            <pc:docMk/>
            <pc:sldMk cId="2060442088" sldId="537"/>
            <ac:spMk id="3" creationId="{F87B923E-C97B-F7FD-7639-79D841725813}"/>
          </ac:spMkLst>
        </pc:spChg>
        <pc:spChg chg="mod">
          <ac:chgData name="Yllka Myha" userId="8ae6dee0-b181-4981-811b-121dd499f17f" providerId="ADAL" clId="{6C4F13C0-FFCE-4CCF-BC9A-82A21EBB6B4B}" dt="2023-08-21T06:45:35.419" v="1515" actId="20577"/>
          <ac:spMkLst>
            <pc:docMk/>
            <pc:sldMk cId="2060442088" sldId="537"/>
            <ac:spMk id="4" creationId="{A8C2D01F-B10B-7B52-6C6D-A3E06AA35926}"/>
          </ac:spMkLst>
        </pc:spChg>
        <pc:spChg chg="add mod">
          <ac:chgData name="Yllka Myha" userId="8ae6dee0-b181-4981-811b-121dd499f17f" providerId="ADAL" clId="{6C4F13C0-FFCE-4CCF-BC9A-82A21EBB6B4B}" dt="2023-08-21T06:30:38.469" v="773" actId="208"/>
          <ac:spMkLst>
            <pc:docMk/>
            <pc:sldMk cId="2060442088" sldId="537"/>
            <ac:spMk id="7" creationId="{2A2D037C-FC82-7225-7257-ABEFDD529545}"/>
          </ac:spMkLst>
        </pc:spChg>
        <pc:picChg chg="add mod">
          <ac:chgData name="Yllka Myha" userId="8ae6dee0-b181-4981-811b-121dd499f17f" providerId="ADAL" clId="{6C4F13C0-FFCE-4CCF-BC9A-82A21EBB6B4B}" dt="2023-08-21T06:22:43.571" v="471" actId="1076"/>
          <ac:picMkLst>
            <pc:docMk/>
            <pc:sldMk cId="2060442088" sldId="537"/>
            <ac:picMk id="6" creationId="{238997D3-82DD-FCEF-F930-52E194084537}"/>
          </ac:picMkLst>
        </pc:picChg>
      </pc:sldChg>
      <pc:sldChg chg="addSp delSp modSp new mod ord">
        <pc:chgData name="Yllka Myha" userId="8ae6dee0-b181-4981-811b-121dd499f17f" providerId="ADAL" clId="{6C4F13C0-FFCE-4CCF-BC9A-82A21EBB6B4B}" dt="2023-08-21T06:54:14.031" v="1544" actId="27636"/>
        <pc:sldMkLst>
          <pc:docMk/>
          <pc:sldMk cId="88286046" sldId="538"/>
        </pc:sldMkLst>
        <pc:spChg chg="mod">
          <ac:chgData name="Yllka Myha" userId="8ae6dee0-b181-4981-811b-121dd499f17f" providerId="ADAL" clId="{6C4F13C0-FFCE-4CCF-BC9A-82A21EBB6B4B}" dt="2023-08-21T06:36:45.790" v="1141" actId="20577"/>
          <ac:spMkLst>
            <pc:docMk/>
            <pc:sldMk cId="88286046" sldId="538"/>
            <ac:spMk id="2" creationId="{E3A8399F-1C21-0FB0-D5CE-43A1DF910065}"/>
          </ac:spMkLst>
        </pc:spChg>
        <pc:spChg chg="del">
          <ac:chgData name="Yllka Myha" userId="8ae6dee0-b181-4981-811b-121dd499f17f" providerId="ADAL" clId="{6C4F13C0-FFCE-4CCF-BC9A-82A21EBB6B4B}" dt="2023-08-21T06:37:28.332" v="1142" actId="478"/>
          <ac:spMkLst>
            <pc:docMk/>
            <pc:sldMk cId="88286046" sldId="538"/>
            <ac:spMk id="3" creationId="{6DB4FB23-19C8-BE91-6FAB-793C5EEF5BB0}"/>
          </ac:spMkLst>
        </pc:spChg>
        <pc:spChg chg="mod">
          <ac:chgData name="Yllka Myha" userId="8ae6dee0-b181-4981-811b-121dd499f17f" providerId="ADAL" clId="{6C4F13C0-FFCE-4CCF-BC9A-82A21EBB6B4B}" dt="2023-08-21T06:54:14.031" v="1544" actId="27636"/>
          <ac:spMkLst>
            <pc:docMk/>
            <pc:sldMk cId="88286046" sldId="538"/>
            <ac:spMk id="4" creationId="{37CEC677-C34A-9F4E-FC93-712230D4D3E7}"/>
          </ac:spMkLst>
        </pc:spChg>
        <pc:picChg chg="add mod">
          <ac:chgData name="Yllka Myha" userId="8ae6dee0-b181-4981-811b-121dd499f17f" providerId="ADAL" clId="{6C4F13C0-FFCE-4CCF-BC9A-82A21EBB6B4B}" dt="2023-08-21T06:37:37.869" v="1145" actId="1076"/>
          <ac:picMkLst>
            <pc:docMk/>
            <pc:sldMk cId="88286046" sldId="538"/>
            <ac:picMk id="6" creationId="{293C15B1-7A9A-9461-04BC-55D7B1D2F4D4}"/>
          </ac:picMkLst>
        </pc:picChg>
      </pc:sldChg>
    </pc:docChg>
  </pc:docChgLst>
  <pc:docChgLst>
    <pc:chgData name="Tove Gardberg Rydbom" userId="e364664b-5660-4d9a-ab2a-d7ab35299acc" providerId="ADAL" clId="{1EE0667B-2E48-446A-B0EC-183C2B96DEF9}"/>
    <pc:docChg chg="undo custSel addSld delSld modSld">
      <pc:chgData name="Tove Gardberg Rydbom" userId="e364664b-5660-4d9a-ab2a-d7ab35299acc" providerId="ADAL" clId="{1EE0667B-2E48-446A-B0EC-183C2B96DEF9}" dt="2023-08-15T20:07:39.641" v="2338" actId="20577"/>
      <pc:docMkLst>
        <pc:docMk/>
      </pc:docMkLst>
      <pc:sldChg chg="addSp delSp modSp mod modClrScheme chgLayout">
        <pc:chgData name="Tove Gardberg Rydbom" userId="e364664b-5660-4d9a-ab2a-d7ab35299acc" providerId="ADAL" clId="{1EE0667B-2E48-446A-B0EC-183C2B96DEF9}" dt="2023-08-15T19:43:53.011" v="2018" actId="113"/>
        <pc:sldMkLst>
          <pc:docMk/>
          <pc:sldMk cId="2747022248" sldId="349"/>
        </pc:sldMkLst>
        <pc:spChg chg="mod">
          <ac:chgData name="Tove Gardberg Rydbom" userId="e364664b-5660-4d9a-ab2a-d7ab35299acc" providerId="ADAL" clId="{1EE0667B-2E48-446A-B0EC-183C2B96DEF9}" dt="2023-08-15T19:35:35.987" v="1704" actId="26606"/>
          <ac:spMkLst>
            <pc:docMk/>
            <pc:sldMk cId="2747022248" sldId="349"/>
            <ac:spMk id="2" creationId="{89189E83-7932-D42C-B1FE-37748BA6F49D}"/>
          </ac:spMkLst>
        </pc:spChg>
        <pc:spChg chg="add del">
          <ac:chgData name="Tove Gardberg Rydbom" userId="e364664b-5660-4d9a-ab2a-d7ab35299acc" providerId="ADAL" clId="{1EE0667B-2E48-446A-B0EC-183C2B96DEF9}" dt="2023-08-15T17:14:52.424" v="1185" actId="26606"/>
          <ac:spMkLst>
            <pc:docMk/>
            <pc:sldMk cId="2747022248" sldId="349"/>
            <ac:spMk id="3" creationId="{9FAB77FC-1756-F0A3-BE49-59272B0998D2}"/>
          </ac:spMkLst>
        </pc:spChg>
        <pc:spChg chg="add del mod">
          <ac:chgData name="Tove Gardberg Rydbom" userId="e364664b-5660-4d9a-ab2a-d7ab35299acc" providerId="ADAL" clId="{1EE0667B-2E48-446A-B0EC-183C2B96DEF9}" dt="2023-08-15T17:14:52.424" v="1184" actId="26606"/>
          <ac:spMkLst>
            <pc:docMk/>
            <pc:sldMk cId="2747022248" sldId="349"/>
            <ac:spMk id="8" creationId="{2470F0D2-5DB1-ACA1-F871-81DE7A047C50}"/>
          </ac:spMkLst>
        </pc:spChg>
        <pc:spChg chg="add del mod">
          <ac:chgData name="Tove Gardberg Rydbom" userId="e364664b-5660-4d9a-ab2a-d7ab35299acc" providerId="ADAL" clId="{1EE0667B-2E48-446A-B0EC-183C2B96DEF9}" dt="2023-08-15T19:35:35.987" v="1704" actId="26606"/>
          <ac:spMkLst>
            <pc:docMk/>
            <pc:sldMk cId="2747022248" sldId="349"/>
            <ac:spMk id="9" creationId="{E86DFA17-5BB0-118C-D570-13A8D8010957}"/>
          </ac:spMkLst>
        </pc:spChg>
        <pc:spChg chg="add del mod">
          <ac:chgData name="Tove Gardberg Rydbom" userId="e364664b-5660-4d9a-ab2a-d7ab35299acc" providerId="ADAL" clId="{1EE0667B-2E48-446A-B0EC-183C2B96DEF9}" dt="2023-08-15T17:14:52.424" v="1184" actId="26606"/>
          <ac:spMkLst>
            <pc:docMk/>
            <pc:sldMk cId="2747022248" sldId="349"/>
            <ac:spMk id="10" creationId="{15FF65DA-A5C8-A7A0-5635-D9AD64068D02}"/>
          </ac:spMkLst>
        </pc:spChg>
        <pc:spChg chg="add del mod">
          <ac:chgData name="Tove Gardberg Rydbom" userId="e364664b-5660-4d9a-ab2a-d7ab35299acc" providerId="ADAL" clId="{1EE0667B-2E48-446A-B0EC-183C2B96DEF9}" dt="2023-08-15T17:15:34.304" v="1187" actId="478"/>
          <ac:spMkLst>
            <pc:docMk/>
            <pc:sldMk cId="2747022248" sldId="349"/>
            <ac:spMk id="12" creationId="{3935D35F-8C43-644C-57CE-D43082DBBC90}"/>
          </ac:spMkLst>
        </pc:spChg>
        <pc:spChg chg="add mod">
          <ac:chgData name="Tove Gardberg Rydbom" userId="e364664b-5660-4d9a-ab2a-d7ab35299acc" providerId="ADAL" clId="{1EE0667B-2E48-446A-B0EC-183C2B96DEF9}" dt="2023-08-15T19:43:53.011" v="2018" actId="113"/>
          <ac:spMkLst>
            <pc:docMk/>
            <pc:sldMk cId="2747022248" sldId="349"/>
            <ac:spMk id="18" creationId="{A712CF14-C720-D71A-9953-65BCD07912D1}"/>
          </ac:spMkLst>
        </pc:spChg>
        <pc:picChg chg="add del mod">
          <ac:chgData name="Tove Gardberg Rydbom" userId="e364664b-5660-4d9a-ab2a-d7ab35299acc" providerId="ADAL" clId="{1EE0667B-2E48-446A-B0EC-183C2B96DEF9}" dt="2023-08-15T19:26:06.419" v="1661" actId="478"/>
          <ac:picMkLst>
            <pc:docMk/>
            <pc:sldMk cId="2747022248" sldId="349"/>
            <ac:picMk id="5" creationId="{3B756E80-C55B-0EAB-3369-6E649305A216}"/>
          </ac:picMkLst>
        </pc:picChg>
        <pc:picChg chg="add del mod">
          <ac:chgData name="Tove Gardberg Rydbom" userId="e364664b-5660-4d9a-ab2a-d7ab35299acc" providerId="ADAL" clId="{1EE0667B-2E48-446A-B0EC-183C2B96DEF9}" dt="2023-08-15T19:35:30.224" v="1702" actId="478"/>
          <ac:picMkLst>
            <pc:docMk/>
            <pc:sldMk cId="2747022248" sldId="349"/>
            <ac:picMk id="7" creationId="{79697B60-EAE2-C07D-C090-F0DBF468E474}"/>
          </ac:picMkLst>
        </pc:picChg>
        <pc:picChg chg="add mod">
          <ac:chgData name="Tove Gardberg Rydbom" userId="e364664b-5660-4d9a-ab2a-d7ab35299acc" providerId="ADAL" clId="{1EE0667B-2E48-446A-B0EC-183C2B96DEF9}" dt="2023-08-15T19:35:35.987" v="1704" actId="26606"/>
          <ac:picMkLst>
            <pc:docMk/>
            <pc:sldMk cId="2747022248" sldId="349"/>
            <ac:picMk id="13" creationId="{A1573B4C-D056-FA60-3EC6-7553D7188C57}"/>
          </ac:picMkLst>
        </pc:picChg>
      </pc:sldChg>
      <pc:sldChg chg="addSp delSp modSp mod modClrScheme chgLayout">
        <pc:chgData name="Tove Gardberg Rydbom" userId="e364664b-5660-4d9a-ab2a-d7ab35299acc" providerId="ADAL" clId="{1EE0667B-2E48-446A-B0EC-183C2B96DEF9}" dt="2023-08-15T16:35:26.031" v="1160" actId="404"/>
        <pc:sldMkLst>
          <pc:docMk/>
          <pc:sldMk cId="3754664021" sldId="350"/>
        </pc:sldMkLst>
        <pc:spChg chg="mod ord">
          <ac:chgData name="Tove Gardberg Rydbom" userId="e364664b-5660-4d9a-ab2a-d7ab35299acc" providerId="ADAL" clId="{1EE0667B-2E48-446A-B0EC-183C2B96DEF9}" dt="2023-08-15T16:35:26.031" v="1160" actId="404"/>
          <ac:spMkLst>
            <pc:docMk/>
            <pc:sldMk cId="3754664021" sldId="350"/>
            <ac:spMk id="2" creationId="{3AB5079A-78E9-DC0C-A062-DD2DB8EFFC9A}"/>
          </ac:spMkLst>
        </pc:spChg>
        <pc:spChg chg="add del mod ord">
          <ac:chgData name="Tove Gardberg Rydbom" userId="e364664b-5660-4d9a-ab2a-d7ab35299acc" providerId="ADAL" clId="{1EE0667B-2E48-446A-B0EC-183C2B96DEF9}" dt="2023-08-15T15:20:11.695" v="23" actId="700"/>
          <ac:spMkLst>
            <pc:docMk/>
            <pc:sldMk cId="3754664021" sldId="350"/>
            <ac:spMk id="4" creationId="{F2F604E9-BEC7-4A2C-CA5D-C29E0AD65CED}"/>
          </ac:spMkLst>
        </pc:spChg>
        <pc:spChg chg="add del mod ord">
          <ac:chgData name="Tove Gardberg Rydbom" userId="e364664b-5660-4d9a-ab2a-d7ab35299acc" providerId="ADAL" clId="{1EE0667B-2E48-446A-B0EC-183C2B96DEF9}" dt="2023-08-15T15:25:15.687" v="24" actId="931"/>
          <ac:spMkLst>
            <pc:docMk/>
            <pc:sldMk cId="3754664021" sldId="350"/>
            <ac:spMk id="6" creationId="{30759747-9400-2473-A7D1-798F74AD17E7}"/>
          </ac:spMkLst>
        </pc:spChg>
        <pc:spChg chg="add del mod ord">
          <ac:chgData name="Tove Gardberg Rydbom" userId="e364664b-5660-4d9a-ab2a-d7ab35299acc" providerId="ADAL" clId="{1EE0667B-2E48-446A-B0EC-183C2B96DEF9}" dt="2023-08-15T15:25:51.550" v="28" actId="26606"/>
          <ac:spMkLst>
            <pc:docMk/>
            <pc:sldMk cId="3754664021" sldId="350"/>
            <ac:spMk id="7" creationId="{51E6BDCD-A8D7-1677-DA8E-6778D604D00A}"/>
          </ac:spMkLst>
        </pc:spChg>
        <pc:spChg chg="add del mod">
          <ac:chgData name="Tove Gardberg Rydbom" userId="e364664b-5660-4d9a-ab2a-d7ab35299acc" providerId="ADAL" clId="{1EE0667B-2E48-446A-B0EC-183C2B96DEF9}" dt="2023-08-15T15:31:54.873" v="85" actId="931"/>
          <ac:spMkLst>
            <pc:docMk/>
            <pc:sldMk cId="3754664021" sldId="350"/>
            <ac:spMk id="12" creationId="{86BB72BF-187A-3BBE-58A7-00B272EC339A}"/>
          </ac:spMkLst>
        </pc:spChg>
        <pc:spChg chg="add del mod">
          <ac:chgData name="Tove Gardberg Rydbom" userId="e364664b-5660-4d9a-ab2a-d7ab35299acc" providerId="ADAL" clId="{1EE0667B-2E48-446A-B0EC-183C2B96DEF9}" dt="2023-08-15T15:27:59.081" v="77" actId="1032"/>
          <ac:spMkLst>
            <pc:docMk/>
            <pc:sldMk cId="3754664021" sldId="350"/>
            <ac:spMk id="14" creationId="{F3ECD538-4E62-1049-8B17-44391E7850FB}"/>
          </ac:spMkLst>
        </pc:spChg>
        <pc:spChg chg="add del mod ord">
          <ac:chgData name="Tove Gardberg Rydbom" userId="e364664b-5660-4d9a-ab2a-d7ab35299acc" providerId="ADAL" clId="{1EE0667B-2E48-446A-B0EC-183C2B96DEF9}" dt="2023-08-15T16:29:15.815" v="1075" actId="700"/>
          <ac:spMkLst>
            <pc:docMk/>
            <pc:sldMk cId="3754664021" sldId="350"/>
            <ac:spMk id="18" creationId="{7DA5B894-C142-A42C-3E66-90238B6E041C}"/>
          </ac:spMkLst>
        </pc:spChg>
        <pc:spChg chg="add mod ord">
          <ac:chgData name="Tove Gardberg Rydbom" userId="e364664b-5660-4d9a-ab2a-d7ab35299acc" providerId="ADAL" clId="{1EE0667B-2E48-446A-B0EC-183C2B96DEF9}" dt="2023-08-15T16:35:13.497" v="1159" actId="20577"/>
          <ac:spMkLst>
            <pc:docMk/>
            <pc:sldMk cId="3754664021" sldId="350"/>
            <ac:spMk id="19" creationId="{49287831-E15E-172C-2773-8382CFD0415B}"/>
          </ac:spMkLst>
        </pc:spChg>
        <pc:graphicFrameChg chg="add del mod modGraphic">
          <ac:chgData name="Tove Gardberg Rydbom" userId="e364664b-5660-4d9a-ab2a-d7ab35299acc" providerId="ADAL" clId="{1EE0667B-2E48-446A-B0EC-183C2B96DEF9}" dt="2023-08-15T16:27:03.258" v="1071" actId="478"/>
          <ac:graphicFrameMkLst>
            <pc:docMk/>
            <pc:sldMk cId="3754664021" sldId="350"/>
            <ac:graphicFrameMk id="10" creationId="{77AA42F5-5BD0-F775-AB21-4F5F981EB786}"/>
          </ac:graphicFrameMkLst>
        </pc:graphicFrameChg>
        <pc:graphicFrameChg chg="add del mod modGraphic">
          <ac:chgData name="Tove Gardberg Rydbom" userId="e364664b-5660-4d9a-ab2a-d7ab35299acc" providerId="ADAL" clId="{1EE0667B-2E48-446A-B0EC-183C2B96DEF9}" dt="2023-08-15T16:30:09.422" v="1086" actId="478"/>
          <ac:graphicFrameMkLst>
            <pc:docMk/>
            <pc:sldMk cId="3754664021" sldId="350"/>
            <ac:graphicFrameMk id="16" creationId="{07B98B44-A4F0-E793-6634-C055501EA754}"/>
          </ac:graphicFrameMkLst>
        </pc:graphicFrameChg>
        <pc:picChg chg="del mod">
          <ac:chgData name="Tove Gardberg Rydbom" userId="e364664b-5660-4d9a-ab2a-d7ab35299acc" providerId="ADAL" clId="{1EE0667B-2E48-446A-B0EC-183C2B96DEF9}" dt="2023-08-15T15:17:48.266" v="21" actId="478"/>
          <ac:picMkLst>
            <pc:docMk/>
            <pc:sldMk cId="3754664021" sldId="350"/>
            <ac:picMk id="5" creationId="{44172AC2-79D6-FCB2-793D-FE1A39C0D843}"/>
          </ac:picMkLst>
        </pc:picChg>
        <pc:picChg chg="add del mod">
          <ac:chgData name="Tove Gardberg Rydbom" userId="e364664b-5660-4d9a-ab2a-d7ab35299acc" providerId="ADAL" clId="{1EE0667B-2E48-446A-B0EC-183C2B96DEF9}" dt="2023-08-15T15:31:37.279" v="84" actId="478"/>
          <ac:picMkLst>
            <pc:docMk/>
            <pc:sldMk cId="3754664021" sldId="350"/>
            <ac:picMk id="9" creationId="{FF27E84B-3144-0412-0D78-80E936BBC467}"/>
          </ac:picMkLst>
        </pc:picChg>
        <pc:picChg chg="add mod ord">
          <ac:chgData name="Tove Gardberg Rydbom" userId="e364664b-5660-4d9a-ab2a-d7ab35299acc" providerId="ADAL" clId="{1EE0667B-2E48-446A-B0EC-183C2B96DEF9}" dt="2023-08-15T16:31:13.932" v="1090" actId="26606"/>
          <ac:picMkLst>
            <pc:docMk/>
            <pc:sldMk cId="3754664021" sldId="350"/>
            <ac:picMk id="15" creationId="{70136A5C-D627-9AA0-F3E6-A0A0034388DF}"/>
          </ac:picMkLst>
        </pc:picChg>
      </pc:sldChg>
      <pc:sldChg chg="addSp delSp modSp add mod modClrScheme chgLayout">
        <pc:chgData name="Tove Gardberg Rydbom" userId="e364664b-5660-4d9a-ab2a-d7ab35299acc" providerId="ADAL" clId="{1EE0667B-2E48-446A-B0EC-183C2B96DEF9}" dt="2023-08-15T17:19:26.213" v="1257" actId="113"/>
        <pc:sldMkLst>
          <pc:docMk/>
          <pc:sldMk cId="2325599691" sldId="354"/>
        </pc:sldMkLst>
        <pc:spChg chg="mod">
          <ac:chgData name="Tove Gardberg Rydbom" userId="e364664b-5660-4d9a-ab2a-d7ab35299acc" providerId="ADAL" clId="{1EE0667B-2E48-446A-B0EC-183C2B96DEF9}" dt="2023-08-15T17:18:25.626" v="1198" actId="26606"/>
          <ac:spMkLst>
            <pc:docMk/>
            <pc:sldMk cId="2325599691" sldId="354"/>
            <ac:spMk id="2" creationId="{89189E83-7932-D42C-B1FE-37748BA6F49D}"/>
          </ac:spMkLst>
        </pc:spChg>
        <pc:spChg chg="add mod">
          <ac:chgData name="Tove Gardberg Rydbom" userId="e364664b-5660-4d9a-ab2a-d7ab35299acc" providerId="ADAL" clId="{1EE0667B-2E48-446A-B0EC-183C2B96DEF9}" dt="2023-08-15T17:19:26.213" v="1257" actId="113"/>
          <ac:spMkLst>
            <pc:docMk/>
            <pc:sldMk cId="2325599691" sldId="354"/>
            <ac:spMk id="9" creationId="{4BC48437-D991-AFC7-1D8B-83ADCDF83BAF}"/>
          </ac:spMkLst>
        </pc:spChg>
        <pc:picChg chg="add mod">
          <ac:chgData name="Tove Gardberg Rydbom" userId="e364664b-5660-4d9a-ab2a-d7ab35299acc" providerId="ADAL" clId="{1EE0667B-2E48-446A-B0EC-183C2B96DEF9}" dt="2023-08-15T17:18:31.897" v="1199" actId="1076"/>
          <ac:picMkLst>
            <pc:docMk/>
            <pc:sldMk cId="2325599691" sldId="354"/>
            <ac:picMk id="4" creationId="{5C2636EC-199A-3AA2-557C-ABC8851DB1A4}"/>
          </ac:picMkLst>
        </pc:picChg>
        <pc:picChg chg="del">
          <ac:chgData name="Tove Gardberg Rydbom" userId="e364664b-5660-4d9a-ab2a-d7ab35299acc" providerId="ADAL" clId="{1EE0667B-2E48-446A-B0EC-183C2B96DEF9}" dt="2023-08-15T17:16:18.171" v="1193" actId="478"/>
          <ac:picMkLst>
            <pc:docMk/>
            <pc:sldMk cId="2325599691" sldId="354"/>
            <ac:picMk id="5" creationId="{3B756E80-C55B-0EAB-3369-6E649305A216}"/>
          </ac:picMkLst>
        </pc:picChg>
      </pc:sldChg>
      <pc:sldChg chg="new del">
        <pc:chgData name="Tove Gardberg Rydbom" userId="e364664b-5660-4d9a-ab2a-d7ab35299acc" providerId="ADAL" clId="{1EE0667B-2E48-446A-B0EC-183C2B96DEF9}" dt="2023-08-15T16:24:01.239" v="1046" actId="680"/>
        <pc:sldMkLst>
          <pc:docMk/>
          <pc:sldMk cId="4046374176" sldId="354"/>
        </pc:sldMkLst>
      </pc:sldChg>
      <pc:sldChg chg="addSp delSp modSp add mod modClrScheme chgLayout">
        <pc:chgData name="Tove Gardberg Rydbom" userId="e364664b-5660-4d9a-ab2a-d7ab35299acc" providerId="ADAL" clId="{1EE0667B-2E48-446A-B0EC-183C2B96DEF9}" dt="2023-08-15T19:37:48.820" v="1816" actId="20577"/>
        <pc:sldMkLst>
          <pc:docMk/>
          <pc:sldMk cId="1889693646" sldId="355"/>
        </pc:sldMkLst>
        <pc:spChg chg="mod">
          <ac:chgData name="Tove Gardberg Rydbom" userId="e364664b-5660-4d9a-ab2a-d7ab35299acc" providerId="ADAL" clId="{1EE0667B-2E48-446A-B0EC-183C2B96DEF9}" dt="2023-08-15T19:04:53.560" v="1659" actId="20577"/>
          <ac:spMkLst>
            <pc:docMk/>
            <pc:sldMk cId="1889693646" sldId="355"/>
            <ac:spMk id="2" creationId="{89189E83-7932-D42C-B1FE-37748BA6F49D}"/>
          </ac:spMkLst>
        </pc:spChg>
        <pc:spChg chg="mod ord">
          <ac:chgData name="Tove Gardberg Rydbom" userId="e364664b-5660-4d9a-ab2a-d7ab35299acc" providerId="ADAL" clId="{1EE0667B-2E48-446A-B0EC-183C2B96DEF9}" dt="2023-08-15T19:37:48.820" v="1816" actId="20577"/>
          <ac:spMkLst>
            <pc:docMk/>
            <pc:sldMk cId="1889693646" sldId="355"/>
            <ac:spMk id="9" creationId="{4BC48437-D991-AFC7-1D8B-83ADCDF83BAF}"/>
          </ac:spMkLst>
        </pc:spChg>
        <pc:picChg chg="del">
          <ac:chgData name="Tove Gardberg Rydbom" userId="e364664b-5660-4d9a-ab2a-d7ab35299acc" providerId="ADAL" clId="{1EE0667B-2E48-446A-B0EC-183C2B96DEF9}" dt="2023-08-15T17:19:57.302" v="1259" actId="478"/>
          <ac:picMkLst>
            <pc:docMk/>
            <pc:sldMk cId="1889693646" sldId="355"/>
            <ac:picMk id="4" creationId="{5C2636EC-199A-3AA2-557C-ABC8851DB1A4}"/>
          </ac:picMkLst>
        </pc:picChg>
        <pc:picChg chg="add del mod">
          <ac:chgData name="Tove Gardberg Rydbom" userId="e364664b-5660-4d9a-ab2a-d7ab35299acc" providerId="ADAL" clId="{1EE0667B-2E48-446A-B0EC-183C2B96DEF9}" dt="2023-08-15T17:22:46.293" v="1263" actId="478"/>
          <ac:picMkLst>
            <pc:docMk/>
            <pc:sldMk cId="1889693646" sldId="355"/>
            <ac:picMk id="5" creationId="{058154A1-798E-DE65-600E-28AEB73F2BD0}"/>
          </ac:picMkLst>
        </pc:picChg>
        <pc:picChg chg="add del">
          <ac:chgData name="Tove Gardberg Rydbom" userId="e364664b-5660-4d9a-ab2a-d7ab35299acc" providerId="ADAL" clId="{1EE0667B-2E48-446A-B0EC-183C2B96DEF9}" dt="2023-08-15T17:22:54.450" v="1265" actId="478"/>
          <ac:picMkLst>
            <pc:docMk/>
            <pc:sldMk cId="1889693646" sldId="355"/>
            <ac:picMk id="7" creationId="{71EB334F-3D21-20C5-E8B0-87E6CC56562A}"/>
          </ac:picMkLst>
        </pc:picChg>
        <pc:picChg chg="add del mod">
          <ac:chgData name="Tove Gardberg Rydbom" userId="e364664b-5660-4d9a-ab2a-d7ab35299acc" providerId="ADAL" clId="{1EE0667B-2E48-446A-B0EC-183C2B96DEF9}" dt="2023-08-15T17:25:24.664" v="1400" actId="478"/>
          <ac:picMkLst>
            <pc:docMk/>
            <pc:sldMk cId="1889693646" sldId="355"/>
            <ac:picMk id="10" creationId="{2203B4ED-B02D-5771-5D7C-D28EC3ED8B95}"/>
          </ac:picMkLst>
        </pc:picChg>
        <pc:picChg chg="add mod">
          <ac:chgData name="Tove Gardberg Rydbom" userId="e364664b-5660-4d9a-ab2a-d7ab35299acc" providerId="ADAL" clId="{1EE0667B-2E48-446A-B0EC-183C2B96DEF9}" dt="2023-08-15T18:55:45.002" v="1402" actId="26606"/>
          <ac:picMkLst>
            <pc:docMk/>
            <pc:sldMk cId="1889693646" sldId="355"/>
            <ac:picMk id="12" creationId="{233D365A-7B0C-8CD6-A5D5-BE97257A315B}"/>
          </ac:picMkLst>
        </pc:picChg>
      </pc:sldChg>
      <pc:sldChg chg="new del">
        <pc:chgData name="Tove Gardberg Rydbom" userId="e364664b-5660-4d9a-ab2a-d7ab35299acc" providerId="ADAL" clId="{1EE0667B-2E48-446A-B0EC-183C2B96DEF9}" dt="2023-08-15T19:04:36.313" v="1656" actId="680"/>
        <pc:sldMkLst>
          <pc:docMk/>
          <pc:sldMk cId="253407178" sldId="356"/>
        </pc:sldMkLst>
      </pc:sldChg>
      <pc:sldChg chg="add">
        <pc:chgData name="Tove Gardberg Rydbom" userId="e364664b-5660-4d9a-ab2a-d7ab35299acc" providerId="ADAL" clId="{1EE0667B-2E48-446A-B0EC-183C2B96DEF9}" dt="2023-08-15T19:25:56.760" v="1660" actId="2890"/>
        <pc:sldMkLst>
          <pc:docMk/>
          <pc:sldMk cId="1764769853" sldId="356"/>
        </pc:sldMkLst>
      </pc:sldChg>
      <pc:sldChg chg="modSp add mod">
        <pc:chgData name="Tove Gardberg Rydbom" userId="e364664b-5660-4d9a-ab2a-d7ab35299acc" providerId="ADAL" clId="{1EE0667B-2E48-446A-B0EC-183C2B96DEF9}" dt="2023-08-15T19:46:30.712" v="2145" actId="113"/>
        <pc:sldMkLst>
          <pc:docMk/>
          <pc:sldMk cId="2344373787" sldId="357"/>
        </pc:sldMkLst>
        <pc:spChg chg="mod">
          <ac:chgData name="Tove Gardberg Rydbom" userId="e364664b-5660-4d9a-ab2a-d7ab35299acc" providerId="ADAL" clId="{1EE0667B-2E48-446A-B0EC-183C2B96DEF9}" dt="2023-08-15T19:46:30.712" v="2145" actId="113"/>
          <ac:spMkLst>
            <pc:docMk/>
            <pc:sldMk cId="2344373787" sldId="357"/>
            <ac:spMk id="18" creationId="{A712CF14-C720-D71A-9953-65BCD07912D1}"/>
          </ac:spMkLst>
        </pc:spChg>
      </pc:sldChg>
      <pc:sldChg chg="addSp delSp modSp new mod modClrScheme chgLayout modNotesTx">
        <pc:chgData name="Tove Gardberg Rydbom" userId="e364664b-5660-4d9a-ab2a-d7ab35299acc" providerId="ADAL" clId="{1EE0667B-2E48-446A-B0EC-183C2B96DEF9}" dt="2023-08-15T20:07:39.641" v="2338" actId="20577"/>
        <pc:sldMkLst>
          <pc:docMk/>
          <pc:sldMk cId="1059627979" sldId="358"/>
        </pc:sldMkLst>
        <pc:spChg chg="del">
          <ac:chgData name="Tove Gardberg Rydbom" userId="e364664b-5660-4d9a-ab2a-d7ab35299acc" providerId="ADAL" clId="{1EE0667B-2E48-446A-B0EC-183C2B96DEF9}" dt="2023-08-15T20:04:18.224" v="2148" actId="26606"/>
          <ac:spMkLst>
            <pc:docMk/>
            <pc:sldMk cId="1059627979" sldId="358"/>
            <ac:spMk id="2" creationId="{E4B911FC-5317-73C2-E50C-0E0A3A77CCBF}"/>
          </ac:spMkLst>
        </pc:spChg>
        <pc:spChg chg="del">
          <ac:chgData name="Tove Gardberg Rydbom" userId="e364664b-5660-4d9a-ab2a-d7ab35299acc" providerId="ADAL" clId="{1EE0667B-2E48-446A-B0EC-183C2B96DEF9}" dt="2023-08-15T20:04:13.284" v="2147" actId="22"/>
          <ac:spMkLst>
            <pc:docMk/>
            <pc:sldMk cId="1059627979" sldId="358"/>
            <ac:spMk id="3" creationId="{F6F6E58F-FBB9-6368-3438-94B84F20625B}"/>
          </ac:spMkLst>
        </pc:spChg>
        <pc:spChg chg="del">
          <ac:chgData name="Tove Gardberg Rydbom" userId="e364664b-5660-4d9a-ab2a-d7ab35299acc" providerId="ADAL" clId="{1EE0667B-2E48-446A-B0EC-183C2B96DEF9}" dt="2023-08-15T20:04:18.224" v="2148" actId="26606"/>
          <ac:spMkLst>
            <pc:docMk/>
            <pc:sldMk cId="1059627979" sldId="358"/>
            <ac:spMk id="4" creationId="{ED663F86-B4DE-4600-62E1-2DDD8D43B21F}"/>
          </ac:spMkLst>
        </pc:spChg>
        <pc:spChg chg="add del mod">
          <ac:chgData name="Tove Gardberg Rydbom" userId="e364664b-5660-4d9a-ab2a-d7ab35299acc" providerId="ADAL" clId="{1EE0667B-2E48-446A-B0EC-183C2B96DEF9}" dt="2023-08-15T20:04:51.223" v="2166" actId="931"/>
          <ac:spMkLst>
            <pc:docMk/>
            <pc:sldMk cId="1059627979" sldId="358"/>
            <ac:spMk id="8" creationId="{A722543B-2DB0-BD48-E57A-CF0528E76023}"/>
          </ac:spMkLst>
        </pc:spChg>
        <pc:spChg chg="add mod">
          <ac:chgData name="Tove Gardberg Rydbom" userId="e364664b-5660-4d9a-ab2a-d7ab35299acc" providerId="ADAL" clId="{1EE0667B-2E48-446A-B0EC-183C2B96DEF9}" dt="2023-08-15T20:05:30.194" v="2184" actId="20577"/>
          <ac:spMkLst>
            <pc:docMk/>
            <pc:sldMk cId="1059627979" sldId="358"/>
            <ac:spMk id="11" creationId="{310E160A-C597-F9FB-87E7-A8052F15BC23}"/>
          </ac:spMkLst>
        </pc:spChg>
        <pc:picChg chg="add del mod ord">
          <ac:chgData name="Tove Gardberg Rydbom" userId="e364664b-5660-4d9a-ab2a-d7ab35299acc" providerId="ADAL" clId="{1EE0667B-2E48-446A-B0EC-183C2B96DEF9}" dt="2023-08-15T20:04:37.305" v="2165" actId="478"/>
          <ac:picMkLst>
            <pc:docMk/>
            <pc:sldMk cId="1059627979" sldId="358"/>
            <ac:picMk id="6" creationId="{37E557FF-114C-CBEB-4D61-34986771360A}"/>
          </ac:picMkLst>
        </pc:picChg>
        <pc:picChg chg="add mod">
          <ac:chgData name="Tove Gardberg Rydbom" userId="e364664b-5660-4d9a-ab2a-d7ab35299acc" providerId="ADAL" clId="{1EE0667B-2E48-446A-B0EC-183C2B96DEF9}" dt="2023-08-15T20:04:51.223" v="2166" actId="931"/>
          <ac:picMkLst>
            <pc:docMk/>
            <pc:sldMk cId="1059627979" sldId="358"/>
            <ac:picMk id="10" creationId="{BBE786BE-A400-8CFB-0DC4-7372E05A9658}"/>
          </ac:picMkLst>
        </pc:picChg>
      </pc:sldChg>
    </pc:docChg>
  </pc:docChgLst>
  <pc:docChgLst>
    <pc:chgData name="Ylva Holm Jerenius" userId="b77ecb75-c32f-43b3-be0d-d9a8ae418d7e" providerId="ADAL" clId="{DB290375-B8DC-4CEC-A5C7-C7C807AB1478}"/>
    <pc:docChg chg="undo custSel modSld">
      <pc:chgData name="Ylva Holm Jerenius" userId="b77ecb75-c32f-43b3-be0d-d9a8ae418d7e" providerId="ADAL" clId="{DB290375-B8DC-4CEC-A5C7-C7C807AB1478}" dt="2023-08-16T14:49:48.123" v="549" actId="20577"/>
      <pc:docMkLst>
        <pc:docMk/>
      </pc:docMkLst>
      <pc:sldChg chg="addSp delSp modSp mod modNotesTx">
        <pc:chgData name="Ylva Holm Jerenius" userId="b77ecb75-c32f-43b3-be0d-d9a8ae418d7e" providerId="ADAL" clId="{DB290375-B8DC-4CEC-A5C7-C7C807AB1478}" dt="2023-08-16T14:49:48.123" v="549" actId="20577"/>
        <pc:sldMkLst>
          <pc:docMk/>
          <pc:sldMk cId="1125566882" sldId="309"/>
        </pc:sldMkLst>
        <pc:spChg chg="mod">
          <ac:chgData name="Ylva Holm Jerenius" userId="b77ecb75-c32f-43b3-be0d-d9a8ae418d7e" providerId="ADAL" clId="{DB290375-B8DC-4CEC-A5C7-C7C807AB1478}" dt="2023-08-16T14:49:48.123" v="549" actId="20577"/>
          <ac:spMkLst>
            <pc:docMk/>
            <pc:sldMk cId="1125566882" sldId="309"/>
            <ac:spMk id="4" creationId="{C9FC383C-6A87-C042-ED9C-9198F4AB9BC7}"/>
          </ac:spMkLst>
        </pc:spChg>
        <pc:spChg chg="add del mod">
          <ac:chgData name="Ylva Holm Jerenius" userId="b77ecb75-c32f-43b3-be0d-d9a8ae418d7e" providerId="ADAL" clId="{DB290375-B8DC-4CEC-A5C7-C7C807AB1478}" dt="2023-08-16T14:31:17.574" v="79" actId="931"/>
          <ac:spMkLst>
            <pc:docMk/>
            <pc:sldMk cId="1125566882" sldId="309"/>
            <ac:spMk id="6" creationId="{1E85F7BF-F758-D8C8-8745-B907B93E5F05}"/>
          </ac:spMkLst>
        </pc:spChg>
        <pc:spChg chg="add del mod">
          <ac:chgData name="Ylva Holm Jerenius" userId="b77ecb75-c32f-43b3-be0d-d9a8ae418d7e" providerId="ADAL" clId="{DB290375-B8DC-4CEC-A5C7-C7C807AB1478}" dt="2023-08-16T14:42:53.301" v="409" actId="931"/>
          <ac:spMkLst>
            <pc:docMk/>
            <pc:sldMk cId="1125566882" sldId="309"/>
            <ac:spMk id="14" creationId="{C0EA2E8D-F84B-BB70-92B5-6DE807F812FD}"/>
          </ac:spMkLst>
        </pc:spChg>
        <pc:spChg chg="add del mod">
          <ac:chgData name="Ylva Holm Jerenius" userId="b77ecb75-c32f-43b3-be0d-d9a8ae418d7e" providerId="ADAL" clId="{DB290375-B8DC-4CEC-A5C7-C7C807AB1478}" dt="2023-08-16T14:43:28.188" v="417" actId="931"/>
          <ac:spMkLst>
            <pc:docMk/>
            <pc:sldMk cId="1125566882" sldId="309"/>
            <ac:spMk id="18" creationId="{58321EE1-0692-A94F-9E7D-20EE3EBF1BA4}"/>
          </ac:spMkLst>
        </pc:spChg>
        <pc:spChg chg="add del mod">
          <ac:chgData name="Ylva Holm Jerenius" userId="b77ecb75-c32f-43b3-be0d-d9a8ae418d7e" providerId="ADAL" clId="{DB290375-B8DC-4CEC-A5C7-C7C807AB1478}" dt="2023-08-16T14:45:07.923" v="422" actId="931"/>
          <ac:spMkLst>
            <pc:docMk/>
            <pc:sldMk cId="1125566882" sldId="309"/>
            <ac:spMk id="22" creationId="{84BDF480-C425-03E9-F1EC-A108907391DD}"/>
          </ac:spMkLst>
        </pc:spChg>
        <pc:spChg chg="add del mod">
          <ac:chgData name="Ylva Holm Jerenius" userId="b77ecb75-c32f-43b3-be0d-d9a8ae418d7e" providerId="ADAL" clId="{DB290375-B8DC-4CEC-A5C7-C7C807AB1478}" dt="2023-08-16T14:48:50.669" v="465" actId="931"/>
          <ac:spMkLst>
            <pc:docMk/>
            <pc:sldMk cId="1125566882" sldId="309"/>
            <ac:spMk id="26" creationId="{011BA2BF-C996-E5FB-34F8-1D34615FB8A7}"/>
          </ac:spMkLst>
        </pc:spChg>
        <pc:picChg chg="del">
          <ac:chgData name="Ylva Holm Jerenius" userId="b77ecb75-c32f-43b3-be0d-d9a8ae418d7e" providerId="ADAL" clId="{DB290375-B8DC-4CEC-A5C7-C7C807AB1478}" dt="2023-08-16T14:30:14.236" v="65" actId="478"/>
          <ac:picMkLst>
            <pc:docMk/>
            <pc:sldMk cId="1125566882" sldId="309"/>
            <ac:picMk id="5" creationId="{FFB58335-1F2E-B49B-0512-570DB5B55955}"/>
          </ac:picMkLst>
        </pc:picChg>
        <pc:picChg chg="add del mod">
          <ac:chgData name="Ylva Holm Jerenius" userId="b77ecb75-c32f-43b3-be0d-d9a8ae418d7e" providerId="ADAL" clId="{DB290375-B8DC-4CEC-A5C7-C7C807AB1478}" dt="2023-08-16T14:30:18.315" v="68" actId="478"/>
          <ac:picMkLst>
            <pc:docMk/>
            <pc:sldMk cId="1125566882" sldId="309"/>
            <ac:picMk id="8" creationId="{7EDE2891-06CC-8227-7ED3-A0F92CBCA12F}"/>
          </ac:picMkLst>
        </pc:picChg>
        <pc:picChg chg="add del mod">
          <ac:chgData name="Ylva Holm Jerenius" userId="b77ecb75-c32f-43b3-be0d-d9a8ae418d7e" providerId="ADAL" clId="{DB290375-B8DC-4CEC-A5C7-C7C807AB1478}" dt="2023-08-16T14:31:10.942" v="78" actId="931"/>
          <ac:picMkLst>
            <pc:docMk/>
            <pc:sldMk cId="1125566882" sldId="309"/>
            <ac:picMk id="10" creationId="{FD7DF968-25A6-25D3-91C8-A47913DC9E33}"/>
          </ac:picMkLst>
        </pc:picChg>
        <pc:picChg chg="add del mod">
          <ac:chgData name="Ylva Holm Jerenius" userId="b77ecb75-c32f-43b3-be0d-d9a8ae418d7e" providerId="ADAL" clId="{DB290375-B8DC-4CEC-A5C7-C7C807AB1478}" dt="2023-08-16T14:41:47.737" v="408" actId="478"/>
          <ac:picMkLst>
            <pc:docMk/>
            <pc:sldMk cId="1125566882" sldId="309"/>
            <ac:picMk id="12" creationId="{5A1A88F1-7E28-2EDC-8529-49E0ADD04603}"/>
          </ac:picMkLst>
        </pc:picChg>
        <pc:picChg chg="add del mod">
          <ac:chgData name="Ylva Holm Jerenius" userId="b77ecb75-c32f-43b3-be0d-d9a8ae418d7e" providerId="ADAL" clId="{DB290375-B8DC-4CEC-A5C7-C7C807AB1478}" dt="2023-08-16T14:43:18.543" v="416" actId="478"/>
          <ac:picMkLst>
            <pc:docMk/>
            <pc:sldMk cId="1125566882" sldId="309"/>
            <ac:picMk id="16" creationId="{7A31155A-ADFE-B4A2-FCA7-03F3FC09ED88}"/>
          </ac:picMkLst>
        </pc:picChg>
        <pc:picChg chg="add del mod">
          <ac:chgData name="Ylva Holm Jerenius" userId="b77ecb75-c32f-43b3-be0d-d9a8ae418d7e" providerId="ADAL" clId="{DB290375-B8DC-4CEC-A5C7-C7C807AB1478}" dt="2023-08-16T14:43:35.837" v="421" actId="478"/>
          <ac:picMkLst>
            <pc:docMk/>
            <pc:sldMk cId="1125566882" sldId="309"/>
            <ac:picMk id="20" creationId="{0B6880DE-689C-6922-4715-4EFE7900B165}"/>
          </ac:picMkLst>
        </pc:picChg>
        <pc:picChg chg="add del mod">
          <ac:chgData name="Ylva Holm Jerenius" userId="b77ecb75-c32f-43b3-be0d-d9a8ae418d7e" providerId="ADAL" clId="{DB290375-B8DC-4CEC-A5C7-C7C807AB1478}" dt="2023-08-16T14:48:43.505" v="464" actId="478"/>
          <ac:picMkLst>
            <pc:docMk/>
            <pc:sldMk cId="1125566882" sldId="309"/>
            <ac:picMk id="24" creationId="{6697D8ED-82BA-57E6-872F-6A4ABC69991E}"/>
          </ac:picMkLst>
        </pc:picChg>
        <pc:picChg chg="add mod">
          <ac:chgData name="Ylva Holm Jerenius" userId="b77ecb75-c32f-43b3-be0d-d9a8ae418d7e" providerId="ADAL" clId="{DB290375-B8DC-4CEC-A5C7-C7C807AB1478}" dt="2023-08-16T14:48:53.691" v="469" actId="962"/>
          <ac:picMkLst>
            <pc:docMk/>
            <pc:sldMk cId="1125566882" sldId="309"/>
            <ac:picMk id="28" creationId="{8691165A-63B6-9B31-E755-C6E6427E1D4C}"/>
          </ac:picMkLst>
        </pc:picChg>
      </pc:sldChg>
      <pc:sldChg chg="addSp delSp modSp mod">
        <pc:chgData name="Ylva Holm Jerenius" userId="b77ecb75-c32f-43b3-be0d-d9a8ae418d7e" providerId="ADAL" clId="{DB290375-B8DC-4CEC-A5C7-C7C807AB1478}" dt="2023-08-16T14:46:38.582" v="428" actId="1076"/>
        <pc:sldMkLst>
          <pc:docMk/>
          <pc:sldMk cId="1773828818" sldId="335"/>
        </pc:sldMkLst>
        <pc:spChg chg="add mod">
          <ac:chgData name="Ylva Holm Jerenius" userId="b77ecb75-c32f-43b3-be0d-d9a8ae418d7e" providerId="ADAL" clId="{DB290375-B8DC-4CEC-A5C7-C7C807AB1478}" dt="2023-08-16T14:46:38.582" v="428" actId="1076"/>
          <ac:spMkLst>
            <pc:docMk/>
            <pc:sldMk cId="1773828818" sldId="335"/>
            <ac:spMk id="10" creationId="{CEB4254F-C268-F4F8-AB23-20FCC8F9A15E}"/>
          </ac:spMkLst>
        </pc:spChg>
        <pc:spChg chg="add del mod">
          <ac:chgData name="Ylva Holm Jerenius" userId="b77ecb75-c32f-43b3-be0d-d9a8ae418d7e" providerId="ADAL" clId="{DB290375-B8DC-4CEC-A5C7-C7C807AB1478}" dt="2023-08-16T14:39:36.716" v="331" actId="931"/>
          <ac:spMkLst>
            <pc:docMk/>
            <pc:sldMk cId="1773828818" sldId="335"/>
            <ac:spMk id="12" creationId="{766212F6-F54A-C503-B3A8-B3D606E41D7E}"/>
          </ac:spMkLst>
        </pc:spChg>
        <pc:picChg chg="add del">
          <ac:chgData name="Ylva Holm Jerenius" userId="b77ecb75-c32f-43b3-be0d-d9a8ae418d7e" providerId="ADAL" clId="{DB290375-B8DC-4CEC-A5C7-C7C807AB1478}" dt="2023-08-16T14:32:29.008" v="85" actId="478"/>
          <ac:picMkLst>
            <pc:docMk/>
            <pc:sldMk cId="1773828818" sldId="335"/>
            <ac:picMk id="3" creationId="{02D61676-6F95-E42A-5153-B86C89AF4BA2}"/>
          </ac:picMkLst>
        </pc:picChg>
        <pc:picChg chg="add del">
          <ac:chgData name="Ylva Holm Jerenius" userId="b77ecb75-c32f-43b3-be0d-d9a8ae418d7e" providerId="ADAL" clId="{DB290375-B8DC-4CEC-A5C7-C7C807AB1478}" dt="2023-08-16T14:32:48.268" v="87" actId="478"/>
          <ac:picMkLst>
            <pc:docMk/>
            <pc:sldMk cId="1773828818" sldId="335"/>
            <ac:picMk id="6" creationId="{FFA4FF86-9F80-84AA-4157-43CF68BE6C06}"/>
          </ac:picMkLst>
        </pc:picChg>
        <pc:picChg chg="add del mod">
          <ac:chgData name="Ylva Holm Jerenius" userId="b77ecb75-c32f-43b3-be0d-d9a8ae418d7e" providerId="ADAL" clId="{DB290375-B8DC-4CEC-A5C7-C7C807AB1478}" dt="2023-08-16T14:33:13.752" v="91"/>
          <ac:picMkLst>
            <pc:docMk/>
            <pc:sldMk cId="1773828818" sldId="335"/>
            <ac:picMk id="7" creationId="{00F51DC4-BE84-E442-BD37-E428A48BD87F}"/>
          </ac:picMkLst>
        </pc:picChg>
        <pc:picChg chg="del mod">
          <ac:chgData name="Ylva Holm Jerenius" userId="b77ecb75-c32f-43b3-be0d-d9a8ae418d7e" providerId="ADAL" clId="{DB290375-B8DC-4CEC-A5C7-C7C807AB1478}" dt="2023-08-16T14:38:33.620" v="330" actId="478"/>
          <ac:picMkLst>
            <pc:docMk/>
            <pc:sldMk cId="1773828818" sldId="335"/>
            <ac:picMk id="8" creationId="{BA6992CE-FF99-1B34-45BD-4340A9F15F2F}"/>
          </ac:picMkLst>
        </pc:picChg>
        <pc:picChg chg="add mod">
          <ac:chgData name="Ylva Holm Jerenius" userId="b77ecb75-c32f-43b3-be0d-d9a8ae418d7e" providerId="ADAL" clId="{DB290375-B8DC-4CEC-A5C7-C7C807AB1478}" dt="2023-08-16T14:39:40.969" v="336" actId="962"/>
          <ac:picMkLst>
            <pc:docMk/>
            <pc:sldMk cId="1773828818" sldId="335"/>
            <ac:picMk id="14" creationId="{7D7B5013-18F5-87F9-5A2D-D37F18183EDF}"/>
          </ac:picMkLst>
        </pc:picChg>
      </pc:sldChg>
    </pc:docChg>
  </pc:docChgLst>
  <pc:docChgLst>
    <pc:chgData name="Anna-Karin Hidemyr" userId="ede95aa5-37c1-4f88-8ec3-d1d0490b9634" providerId="ADAL" clId="{9C348101-56A5-4407-9529-8C29A047EE89}"/>
    <pc:docChg chg="undo custSel modSld">
      <pc:chgData name="Anna-Karin Hidemyr" userId="ede95aa5-37c1-4f88-8ec3-d1d0490b9634" providerId="ADAL" clId="{9C348101-56A5-4407-9529-8C29A047EE89}" dt="2023-08-21T08:11:26.404" v="86" actId="20577"/>
      <pc:docMkLst>
        <pc:docMk/>
      </pc:docMkLst>
      <pc:sldChg chg="modSp mod">
        <pc:chgData name="Anna-Karin Hidemyr" userId="ede95aa5-37c1-4f88-8ec3-d1d0490b9634" providerId="ADAL" clId="{9C348101-56A5-4407-9529-8C29A047EE89}" dt="2023-08-20T16:49:39.243" v="1" actId="14100"/>
        <pc:sldMkLst>
          <pc:docMk/>
          <pc:sldMk cId="1125566882" sldId="309"/>
        </pc:sldMkLst>
        <pc:picChg chg="mod">
          <ac:chgData name="Anna-Karin Hidemyr" userId="ede95aa5-37c1-4f88-8ec3-d1d0490b9634" providerId="ADAL" clId="{9C348101-56A5-4407-9529-8C29A047EE89}" dt="2023-08-20T16:49:39.243" v="1" actId="14100"/>
          <ac:picMkLst>
            <pc:docMk/>
            <pc:sldMk cId="1125566882" sldId="309"/>
            <ac:picMk id="28" creationId="{8691165A-63B6-9B31-E755-C6E6427E1D4C}"/>
          </ac:picMkLst>
        </pc:picChg>
      </pc:sldChg>
      <pc:sldChg chg="modSp mod">
        <pc:chgData name="Anna-Karin Hidemyr" userId="ede95aa5-37c1-4f88-8ec3-d1d0490b9634" providerId="ADAL" clId="{9C348101-56A5-4407-9529-8C29A047EE89}" dt="2023-08-21T08:11:26.404" v="86" actId="20577"/>
        <pc:sldMkLst>
          <pc:docMk/>
          <pc:sldMk cId="1062239029" sldId="329"/>
        </pc:sldMkLst>
        <pc:spChg chg="mod">
          <ac:chgData name="Anna-Karin Hidemyr" userId="ede95aa5-37c1-4f88-8ec3-d1d0490b9634" providerId="ADAL" clId="{9C348101-56A5-4407-9529-8C29A047EE89}" dt="2023-08-21T08:11:26.404" v="86" actId="20577"/>
          <ac:spMkLst>
            <pc:docMk/>
            <pc:sldMk cId="1062239029" sldId="329"/>
            <ac:spMk id="3" creationId="{E7E9546C-A3ED-866E-F3CB-0D2AB4F047D1}"/>
          </ac:spMkLst>
        </pc:spChg>
      </pc:sldChg>
      <pc:sldChg chg="modSp mod">
        <pc:chgData name="Anna-Karin Hidemyr" userId="ede95aa5-37c1-4f88-8ec3-d1d0490b9634" providerId="ADAL" clId="{9C348101-56A5-4407-9529-8C29A047EE89}" dt="2023-08-20T16:57:07.131" v="50" actId="1076"/>
        <pc:sldMkLst>
          <pc:docMk/>
          <pc:sldMk cId="2747022248" sldId="349"/>
        </pc:sldMkLst>
        <pc:spChg chg="mod">
          <ac:chgData name="Anna-Karin Hidemyr" userId="ede95aa5-37c1-4f88-8ec3-d1d0490b9634" providerId="ADAL" clId="{9C348101-56A5-4407-9529-8C29A047EE89}" dt="2023-08-20T16:57:07.131" v="50" actId="1076"/>
          <ac:spMkLst>
            <pc:docMk/>
            <pc:sldMk cId="2747022248" sldId="349"/>
            <ac:spMk id="18" creationId="{A712CF14-C720-D71A-9953-65BCD07912D1}"/>
          </ac:spMkLst>
        </pc:spChg>
      </pc:sldChg>
      <pc:sldChg chg="modSp mod">
        <pc:chgData name="Anna-Karin Hidemyr" userId="ede95aa5-37c1-4f88-8ec3-d1d0490b9634" providerId="ADAL" clId="{9C348101-56A5-4407-9529-8C29A047EE89}" dt="2023-08-20T16:54:47.898" v="42" actId="113"/>
        <pc:sldMkLst>
          <pc:docMk/>
          <pc:sldMk cId="3754664021" sldId="350"/>
        </pc:sldMkLst>
        <pc:spChg chg="mod">
          <ac:chgData name="Anna-Karin Hidemyr" userId="ede95aa5-37c1-4f88-8ec3-d1d0490b9634" providerId="ADAL" clId="{9C348101-56A5-4407-9529-8C29A047EE89}" dt="2023-08-20T16:54:47.898" v="42" actId="113"/>
          <ac:spMkLst>
            <pc:docMk/>
            <pc:sldMk cId="3754664021" sldId="350"/>
            <ac:spMk id="2" creationId="{3AB5079A-78E9-DC0C-A062-DD2DB8EFFC9A}"/>
          </ac:spMkLst>
        </pc:spChg>
        <pc:spChg chg="mod">
          <ac:chgData name="Anna-Karin Hidemyr" userId="ede95aa5-37c1-4f88-8ec3-d1d0490b9634" providerId="ADAL" clId="{9C348101-56A5-4407-9529-8C29A047EE89}" dt="2023-08-20T16:54:22.609" v="39" actId="20577"/>
          <ac:spMkLst>
            <pc:docMk/>
            <pc:sldMk cId="3754664021" sldId="350"/>
            <ac:spMk id="19" creationId="{49287831-E15E-172C-2773-8382CFD0415B}"/>
          </ac:spMkLst>
        </pc:spChg>
      </pc:sldChg>
      <pc:sldChg chg="addSp delSp modSp mod">
        <pc:chgData name="Anna-Karin Hidemyr" userId="ede95aa5-37c1-4f88-8ec3-d1d0490b9634" providerId="ADAL" clId="{9C348101-56A5-4407-9529-8C29A047EE89}" dt="2023-08-21T08:09:19.991" v="52" actId="478"/>
        <pc:sldMkLst>
          <pc:docMk/>
          <pc:sldMk cId="1764769853" sldId="356"/>
        </pc:sldMkLst>
        <pc:spChg chg="add del mod">
          <ac:chgData name="Anna-Karin Hidemyr" userId="ede95aa5-37c1-4f88-8ec3-d1d0490b9634" providerId="ADAL" clId="{9C348101-56A5-4407-9529-8C29A047EE89}" dt="2023-08-21T08:09:19.991" v="52" actId="478"/>
          <ac:spMkLst>
            <pc:docMk/>
            <pc:sldMk cId="1764769853" sldId="356"/>
            <ac:spMk id="3" creationId="{F9FF6C97-3531-EDA9-355D-12DDF9E3DD50}"/>
          </ac:spMkLst>
        </pc:spChg>
      </pc:sldChg>
    </pc:docChg>
  </pc:docChgLst>
  <pc:docChgLst>
    <pc:chgData name="Ylva Holm Jerenius" userId="S::ylva.holm.jerenius@tibro.se::b77ecb75-c32f-43b3-be0d-d9a8ae418d7e" providerId="AD" clId="Web-{A36C96D8-DF93-41DD-80B9-2D20FAD8F6F7}"/>
    <pc:docChg chg="modSld">
      <pc:chgData name="Ylva Holm Jerenius" userId="S::ylva.holm.jerenius@tibro.se::b77ecb75-c32f-43b3-be0d-d9a8ae418d7e" providerId="AD" clId="Web-{A36C96D8-DF93-41DD-80B9-2D20FAD8F6F7}" dt="2023-08-15T12:40:05.970" v="42"/>
      <pc:docMkLst>
        <pc:docMk/>
      </pc:docMkLst>
      <pc:sldChg chg="addSp delSp modSp">
        <pc:chgData name="Ylva Holm Jerenius" userId="S::ylva.holm.jerenius@tibro.se::b77ecb75-c32f-43b3-be0d-d9a8ae418d7e" providerId="AD" clId="Web-{A36C96D8-DF93-41DD-80B9-2D20FAD8F6F7}" dt="2023-08-15T12:40:05.970" v="42"/>
        <pc:sldMkLst>
          <pc:docMk/>
          <pc:sldMk cId="1125566882" sldId="309"/>
        </pc:sldMkLst>
        <pc:spChg chg="del">
          <ac:chgData name="Ylva Holm Jerenius" userId="S::ylva.holm.jerenius@tibro.se::b77ecb75-c32f-43b3-be0d-d9a8ae418d7e" providerId="AD" clId="Web-{A36C96D8-DF93-41DD-80B9-2D20FAD8F6F7}" dt="2023-08-15T12:40:05.970" v="42"/>
          <ac:spMkLst>
            <pc:docMk/>
            <pc:sldMk cId="1125566882" sldId="309"/>
            <ac:spMk id="3" creationId="{E82081D9-079F-E52A-EFDB-DB01D41660F3}"/>
          </ac:spMkLst>
        </pc:spChg>
        <pc:spChg chg="mod">
          <ac:chgData name="Ylva Holm Jerenius" userId="S::ylva.holm.jerenius@tibro.se::b77ecb75-c32f-43b3-be0d-d9a8ae418d7e" providerId="AD" clId="Web-{A36C96D8-DF93-41DD-80B9-2D20FAD8F6F7}" dt="2023-08-15T12:39:27.828" v="41" actId="20577"/>
          <ac:spMkLst>
            <pc:docMk/>
            <pc:sldMk cId="1125566882" sldId="309"/>
            <ac:spMk id="4" creationId="{C9FC383C-6A87-C042-ED9C-9198F4AB9BC7}"/>
          </ac:spMkLst>
        </pc:spChg>
        <pc:picChg chg="add mod ord">
          <ac:chgData name="Ylva Holm Jerenius" userId="S::ylva.holm.jerenius@tibro.se::b77ecb75-c32f-43b3-be0d-d9a8ae418d7e" providerId="AD" clId="Web-{A36C96D8-DF93-41DD-80B9-2D20FAD8F6F7}" dt="2023-08-15T12:40:05.970" v="42"/>
          <ac:picMkLst>
            <pc:docMk/>
            <pc:sldMk cId="1125566882" sldId="309"/>
            <ac:picMk id="5" creationId="{FFB58335-1F2E-B49B-0512-570DB5B55955}"/>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E3B1CE-31C2-4FE0-A7A0-FDD6C1E63F69}" type="doc">
      <dgm:prSet loTypeId="urn:microsoft.com/office/officeart/2005/8/layout/cycle8" loCatId="cycle" qsTypeId="urn:microsoft.com/office/officeart/2005/8/quickstyle/simple1" qsCatId="simple" csTypeId="urn:microsoft.com/office/officeart/2005/8/colors/accent1_2" csCatId="accent1" phldr="1"/>
      <dgm:spPr/>
    </dgm:pt>
    <dgm:pt modelId="{53D04731-0D1C-4463-BB1A-320635128D43}">
      <dgm:prSet phldrT="[Text]"/>
      <dgm:spPr>
        <a:solidFill>
          <a:srgbClr val="FF99FF"/>
        </a:solidFill>
      </dgm:spPr>
      <dgm:t>
        <a:bodyPr/>
        <a:lstStyle/>
        <a:p>
          <a:r>
            <a:rPr lang="sv-SE" dirty="0"/>
            <a:t>1) Förbereda</a:t>
          </a:r>
        </a:p>
      </dgm:t>
    </dgm:pt>
    <dgm:pt modelId="{B1B62EEF-02EA-4A9C-A721-E6E5FBC8944D}" type="parTrans" cxnId="{B3D6DDC4-DB53-4CD7-BB72-DCD803CF16BD}">
      <dgm:prSet/>
      <dgm:spPr/>
      <dgm:t>
        <a:bodyPr/>
        <a:lstStyle/>
        <a:p>
          <a:endParaRPr lang="sv-SE"/>
        </a:p>
      </dgm:t>
    </dgm:pt>
    <dgm:pt modelId="{0CC32F23-DAD8-4592-ABBD-E0050D22A222}" type="sibTrans" cxnId="{B3D6DDC4-DB53-4CD7-BB72-DCD803CF16BD}">
      <dgm:prSet/>
      <dgm:spPr/>
      <dgm:t>
        <a:bodyPr/>
        <a:lstStyle/>
        <a:p>
          <a:endParaRPr lang="sv-SE"/>
        </a:p>
      </dgm:t>
    </dgm:pt>
    <dgm:pt modelId="{D47CF518-8816-494F-9813-D2A09B1E7AED}">
      <dgm:prSet phldrT="[Text]"/>
      <dgm:spPr>
        <a:solidFill>
          <a:srgbClr val="FFC000"/>
        </a:solidFill>
      </dgm:spPr>
      <dgm:t>
        <a:bodyPr/>
        <a:lstStyle/>
        <a:p>
          <a:r>
            <a:rPr lang="sv-SE" dirty="0"/>
            <a:t>2) Beräkna</a:t>
          </a:r>
        </a:p>
      </dgm:t>
    </dgm:pt>
    <dgm:pt modelId="{465F4C5A-8E66-4772-961B-3C2871759A4A}" type="parTrans" cxnId="{97D024EE-CC93-40F7-BF64-13E9781B9EFB}">
      <dgm:prSet/>
      <dgm:spPr/>
      <dgm:t>
        <a:bodyPr/>
        <a:lstStyle/>
        <a:p>
          <a:endParaRPr lang="sv-SE"/>
        </a:p>
      </dgm:t>
    </dgm:pt>
    <dgm:pt modelId="{02AD3816-4B3B-4504-9B3D-64F586D88B74}" type="sibTrans" cxnId="{97D024EE-CC93-40F7-BF64-13E9781B9EFB}">
      <dgm:prSet/>
      <dgm:spPr/>
      <dgm:t>
        <a:bodyPr/>
        <a:lstStyle/>
        <a:p>
          <a:endParaRPr lang="sv-SE"/>
        </a:p>
      </dgm:t>
    </dgm:pt>
    <dgm:pt modelId="{BCA7D79D-2B9D-4AAA-8640-CCB46CB32F11}">
      <dgm:prSet phldrT="[Text]"/>
      <dgm:spPr>
        <a:solidFill>
          <a:srgbClr val="92D050"/>
        </a:solidFill>
      </dgm:spPr>
      <dgm:t>
        <a:bodyPr/>
        <a:lstStyle/>
        <a:p>
          <a:r>
            <a:rPr lang="sv-SE" dirty="0"/>
            <a:t>3) Analysera/Agera</a:t>
          </a:r>
        </a:p>
      </dgm:t>
    </dgm:pt>
    <dgm:pt modelId="{90F0EB8B-C939-4734-BBBB-9631C5CA6EEF}" type="parTrans" cxnId="{C3BAA74D-AD4F-40A3-9B24-B1C2DC9EE826}">
      <dgm:prSet/>
      <dgm:spPr/>
      <dgm:t>
        <a:bodyPr/>
        <a:lstStyle/>
        <a:p>
          <a:endParaRPr lang="sv-SE"/>
        </a:p>
      </dgm:t>
    </dgm:pt>
    <dgm:pt modelId="{10C9F373-510C-4FF0-9CD1-FD00C7D23C25}" type="sibTrans" cxnId="{C3BAA74D-AD4F-40A3-9B24-B1C2DC9EE826}">
      <dgm:prSet/>
      <dgm:spPr/>
      <dgm:t>
        <a:bodyPr/>
        <a:lstStyle/>
        <a:p>
          <a:endParaRPr lang="sv-SE"/>
        </a:p>
      </dgm:t>
    </dgm:pt>
    <dgm:pt modelId="{87F79B30-9435-41AB-BF6F-22B9AD6BFAEF}">
      <dgm:prSet phldrT="[Text]"/>
      <dgm:spPr>
        <a:solidFill>
          <a:srgbClr val="00B050"/>
        </a:solidFill>
      </dgm:spPr>
      <dgm:t>
        <a:bodyPr/>
        <a:lstStyle/>
        <a:p>
          <a:r>
            <a:rPr lang="sv-SE" dirty="0"/>
            <a:t>4) Dokumentera </a:t>
          </a:r>
        </a:p>
      </dgm:t>
    </dgm:pt>
    <dgm:pt modelId="{C568B4CA-FE71-4592-AB27-5560572AE901}" type="parTrans" cxnId="{D74318B2-BD43-4155-80D8-E27B089C9AE0}">
      <dgm:prSet/>
      <dgm:spPr/>
      <dgm:t>
        <a:bodyPr/>
        <a:lstStyle/>
        <a:p>
          <a:endParaRPr lang="sv-SE"/>
        </a:p>
      </dgm:t>
    </dgm:pt>
    <dgm:pt modelId="{758DA5F9-2087-4645-9113-090E03CC2602}" type="sibTrans" cxnId="{D74318B2-BD43-4155-80D8-E27B089C9AE0}">
      <dgm:prSet/>
      <dgm:spPr/>
      <dgm:t>
        <a:bodyPr/>
        <a:lstStyle/>
        <a:p>
          <a:endParaRPr lang="sv-SE"/>
        </a:p>
      </dgm:t>
    </dgm:pt>
    <dgm:pt modelId="{0B770A3E-FB77-43B3-B13C-C4A864793F70}" type="pres">
      <dgm:prSet presAssocID="{5AE3B1CE-31C2-4FE0-A7A0-FDD6C1E63F69}" presName="compositeShape" presStyleCnt="0">
        <dgm:presLayoutVars>
          <dgm:chMax val="7"/>
          <dgm:dir/>
          <dgm:resizeHandles val="exact"/>
        </dgm:presLayoutVars>
      </dgm:prSet>
      <dgm:spPr/>
    </dgm:pt>
    <dgm:pt modelId="{00FC3774-D0D4-4B34-93F9-37BC7C6571B7}" type="pres">
      <dgm:prSet presAssocID="{5AE3B1CE-31C2-4FE0-A7A0-FDD6C1E63F69}" presName="wedge1" presStyleLbl="node1" presStyleIdx="0" presStyleCnt="4"/>
      <dgm:spPr/>
    </dgm:pt>
    <dgm:pt modelId="{F2CB110C-A1D6-468F-9CE7-CC044D1ED698}" type="pres">
      <dgm:prSet presAssocID="{5AE3B1CE-31C2-4FE0-A7A0-FDD6C1E63F69}" presName="dummy1a" presStyleCnt="0"/>
      <dgm:spPr/>
    </dgm:pt>
    <dgm:pt modelId="{BF0737B1-BD8F-47BD-A68D-8CA28916D15F}" type="pres">
      <dgm:prSet presAssocID="{5AE3B1CE-31C2-4FE0-A7A0-FDD6C1E63F69}" presName="dummy1b" presStyleCnt="0"/>
      <dgm:spPr/>
    </dgm:pt>
    <dgm:pt modelId="{593B54F4-24A8-4468-A1BB-496F03538E4E}" type="pres">
      <dgm:prSet presAssocID="{5AE3B1CE-31C2-4FE0-A7A0-FDD6C1E63F69}" presName="wedge1Tx" presStyleLbl="node1" presStyleIdx="0" presStyleCnt="4">
        <dgm:presLayoutVars>
          <dgm:chMax val="0"/>
          <dgm:chPref val="0"/>
          <dgm:bulletEnabled val="1"/>
        </dgm:presLayoutVars>
      </dgm:prSet>
      <dgm:spPr/>
    </dgm:pt>
    <dgm:pt modelId="{3FB6F324-1895-4848-BDC9-4DF103FF75AD}" type="pres">
      <dgm:prSet presAssocID="{5AE3B1CE-31C2-4FE0-A7A0-FDD6C1E63F69}" presName="wedge2" presStyleLbl="node1" presStyleIdx="1" presStyleCnt="4" custScaleX="100373" custScaleY="100373"/>
      <dgm:spPr/>
    </dgm:pt>
    <dgm:pt modelId="{B2A2C5CB-7B63-476F-AC49-8E758DD659D1}" type="pres">
      <dgm:prSet presAssocID="{5AE3B1CE-31C2-4FE0-A7A0-FDD6C1E63F69}" presName="dummy2a" presStyleCnt="0"/>
      <dgm:spPr/>
    </dgm:pt>
    <dgm:pt modelId="{D035EE2B-2AB0-45C6-A9CA-97909314F5D7}" type="pres">
      <dgm:prSet presAssocID="{5AE3B1CE-31C2-4FE0-A7A0-FDD6C1E63F69}" presName="dummy2b" presStyleCnt="0"/>
      <dgm:spPr/>
    </dgm:pt>
    <dgm:pt modelId="{F92FA645-BAEA-4B5B-85F3-138708753997}" type="pres">
      <dgm:prSet presAssocID="{5AE3B1CE-31C2-4FE0-A7A0-FDD6C1E63F69}" presName="wedge2Tx" presStyleLbl="node1" presStyleIdx="1" presStyleCnt="4">
        <dgm:presLayoutVars>
          <dgm:chMax val="0"/>
          <dgm:chPref val="0"/>
          <dgm:bulletEnabled val="1"/>
        </dgm:presLayoutVars>
      </dgm:prSet>
      <dgm:spPr/>
    </dgm:pt>
    <dgm:pt modelId="{08720769-2BAB-41DA-AB78-1C93F12DC9A1}" type="pres">
      <dgm:prSet presAssocID="{5AE3B1CE-31C2-4FE0-A7A0-FDD6C1E63F69}" presName="wedge3" presStyleLbl="node1" presStyleIdx="2" presStyleCnt="4" custScaleX="102438"/>
      <dgm:spPr/>
    </dgm:pt>
    <dgm:pt modelId="{79CCE75A-69CF-40C2-A0AC-1CCD865B49DB}" type="pres">
      <dgm:prSet presAssocID="{5AE3B1CE-31C2-4FE0-A7A0-FDD6C1E63F69}" presName="dummy3a" presStyleCnt="0"/>
      <dgm:spPr/>
    </dgm:pt>
    <dgm:pt modelId="{BA42F565-7201-40A8-8E95-41E53ED6BCA4}" type="pres">
      <dgm:prSet presAssocID="{5AE3B1CE-31C2-4FE0-A7A0-FDD6C1E63F69}" presName="dummy3b" presStyleCnt="0"/>
      <dgm:spPr/>
    </dgm:pt>
    <dgm:pt modelId="{D2F93A9A-E4F7-4DFC-A03D-B9DD9C32E7EB}" type="pres">
      <dgm:prSet presAssocID="{5AE3B1CE-31C2-4FE0-A7A0-FDD6C1E63F69}" presName="wedge3Tx" presStyleLbl="node1" presStyleIdx="2" presStyleCnt="4">
        <dgm:presLayoutVars>
          <dgm:chMax val="0"/>
          <dgm:chPref val="0"/>
          <dgm:bulletEnabled val="1"/>
        </dgm:presLayoutVars>
      </dgm:prSet>
      <dgm:spPr/>
    </dgm:pt>
    <dgm:pt modelId="{81D8A043-9A7B-41B8-B471-DC332B41F8EE}" type="pres">
      <dgm:prSet presAssocID="{5AE3B1CE-31C2-4FE0-A7A0-FDD6C1E63F69}" presName="wedge4" presStyleLbl="node1" presStyleIdx="3" presStyleCnt="4"/>
      <dgm:spPr/>
    </dgm:pt>
    <dgm:pt modelId="{9E276DB7-2639-4BC2-918B-33B0087F8F6E}" type="pres">
      <dgm:prSet presAssocID="{5AE3B1CE-31C2-4FE0-A7A0-FDD6C1E63F69}" presName="dummy4a" presStyleCnt="0"/>
      <dgm:spPr/>
    </dgm:pt>
    <dgm:pt modelId="{D495AECC-98C4-42C6-8191-9992E373CED8}" type="pres">
      <dgm:prSet presAssocID="{5AE3B1CE-31C2-4FE0-A7A0-FDD6C1E63F69}" presName="dummy4b" presStyleCnt="0"/>
      <dgm:spPr/>
    </dgm:pt>
    <dgm:pt modelId="{8FE5198C-B120-440B-8273-2223CBCD87CB}" type="pres">
      <dgm:prSet presAssocID="{5AE3B1CE-31C2-4FE0-A7A0-FDD6C1E63F69}" presName="wedge4Tx" presStyleLbl="node1" presStyleIdx="3" presStyleCnt="4">
        <dgm:presLayoutVars>
          <dgm:chMax val="0"/>
          <dgm:chPref val="0"/>
          <dgm:bulletEnabled val="1"/>
        </dgm:presLayoutVars>
      </dgm:prSet>
      <dgm:spPr/>
    </dgm:pt>
    <dgm:pt modelId="{2897DD25-02EA-4311-BE8F-389B96FA22C7}" type="pres">
      <dgm:prSet presAssocID="{0CC32F23-DAD8-4592-ABBD-E0050D22A222}" presName="arrowWedge1" presStyleLbl="fgSibTrans2D1" presStyleIdx="0" presStyleCnt="4"/>
      <dgm:spPr/>
    </dgm:pt>
    <dgm:pt modelId="{F50D5123-4D45-4365-AC71-C6DF963E4AC4}" type="pres">
      <dgm:prSet presAssocID="{02AD3816-4B3B-4504-9B3D-64F586D88B74}" presName="arrowWedge2" presStyleLbl="fgSibTrans2D1" presStyleIdx="1" presStyleCnt="4"/>
      <dgm:spPr/>
    </dgm:pt>
    <dgm:pt modelId="{8BE0C5A5-88B8-472D-B540-0B1F2A8D7C41}" type="pres">
      <dgm:prSet presAssocID="{10C9F373-510C-4FF0-9CD1-FD00C7D23C25}" presName="arrowWedge3" presStyleLbl="fgSibTrans2D1" presStyleIdx="2" presStyleCnt="4"/>
      <dgm:spPr/>
    </dgm:pt>
    <dgm:pt modelId="{FCDAADDC-BAAF-4366-AC9B-6429972635B7}" type="pres">
      <dgm:prSet presAssocID="{758DA5F9-2087-4645-9113-090E03CC2602}" presName="arrowWedge4" presStyleLbl="fgSibTrans2D1" presStyleIdx="3" presStyleCnt="4"/>
      <dgm:spPr/>
    </dgm:pt>
  </dgm:ptLst>
  <dgm:cxnLst>
    <dgm:cxn modelId="{B6152562-67DF-4440-A3FA-3DA4AE13B427}" type="presOf" srcId="{D47CF518-8816-494F-9813-D2A09B1E7AED}" destId="{F92FA645-BAEA-4B5B-85F3-138708753997}" srcOrd="1" destOrd="0" presId="urn:microsoft.com/office/officeart/2005/8/layout/cycle8"/>
    <dgm:cxn modelId="{C3BAA74D-AD4F-40A3-9B24-B1C2DC9EE826}" srcId="{5AE3B1CE-31C2-4FE0-A7A0-FDD6C1E63F69}" destId="{BCA7D79D-2B9D-4AAA-8640-CCB46CB32F11}" srcOrd="2" destOrd="0" parTransId="{90F0EB8B-C939-4734-BBBB-9631C5CA6EEF}" sibTransId="{10C9F373-510C-4FF0-9CD1-FD00C7D23C25}"/>
    <dgm:cxn modelId="{6A844651-9FF8-4B6D-BD3E-11FB6EF213FD}" type="presOf" srcId="{BCA7D79D-2B9D-4AAA-8640-CCB46CB32F11}" destId="{08720769-2BAB-41DA-AB78-1C93F12DC9A1}" srcOrd="0" destOrd="0" presId="urn:microsoft.com/office/officeart/2005/8/layout/cycle8"/>
    <dgm:cxn modelId="{B0A48775-B3D9-4B62-A01C-003D0A6D4C4D}" type="presOf" srcId="{BCA7D79D-2B9D-4AAA-8640-CCB46CB32F11}" destId="{D2F93A9A-E4F7-4DFC-A03D-B9DD9C32E7EB}" srcOrd="1" destOrd="0" presId="urn:microsoft.com/office/officeart/2005/8/layout/cycle8"/>
    <dgm:cxn modelId="{25A99955-91AB-4515-A5EB-7D4EEAC99162}" type="presOf" srcId="{53D04731-0D1C-4463-BB1A-320635128D43}" destId="{593B54F4-24A8-4468-A1BB-496F03538E4E}" srcOrd="1" destOrd="0" presId="urn:microsoft.com/office/officeart/2005/8/layout/cycle8"/>
    <dgm:cxn modelId="{AD125580-A378-4D85-9B77-31916385DF82}" type="presOf" srcId="{D47CF518-8816-494F-9813-D2A09B1E7AED}" destId="{3FB6F324-1895-4848-BDC9-4DF103FF75AD}" srcOrd="0" destOrd="0" presId="urn:microsoft.com/office/officeart/2005/8/layout/cycle8"/>
    <dgm:cxn modelId="{D74318B2-BD43-4155-80D8-E27B089C9AE0}" srcId="{5AE3B1CE-31C2-4FE0-A7A0-FDD6C1E63F69}" destId="{87F79B30-9435-41AB-BF6F-22B9AD6BFAEF}" srcOrd="3" destOrd="0" parTransId="{C568B4CA-FE71-4592-AB27-5560572AE901}" sibTransId="{758DA5F9-2087-4645-9113-090E03CC2602}"/>
    <dgm:cxn modelId="{B3D6DDC4-DB53-4CD7-BB72-DCD803CF16BD}" srcId="{5AE3B1CE-31C2-4FE0-A7A0-FDD6C1E63F69}" destId="{53D04731-0D1C-4463-BB1A-320635128D43}" srcOrd="0" destOrd="0" parTransId="{B1B62EEF-02EA-4A9C-A721-E6E5FBC8944D}" sibTransId="{0CC32F23-DAD8-4592-ABBD-E0050D22A222}"/>
    <dgm:cxn modelId="{08B1D4DB-5812-44A5-A5CB-A56E51283DEB}" type="presOf" srcId="{53D04731-0D1C-4463-BB1A-320635128D43}" destId="{00FC3774-D0D4-4B34-93F9-37BC7C6571B7}" srcOrd="0" destOrd="0" presId="urn:microsoft.com/office/officeart/2005/8/layout/cycle8"/>
    <dgm:cxn modelId="{807E00DD-AA70-4110-9652-4F10DA52009F}" type="presOf" srcId="{87F79B30-9435-41AB-BF6F-22B9AD6BFAEF}" destId="{8FE5198C-B120-440B-8273-2223CBCD87CB}" srcOrd="1" destOrd="0" presId="urn:microsoft.com/office/officeart/2005/8/layout/cycle8"/>
    <dgm:cxn modelId="{A09991E7-7B0E-4519-80C0-31D8E2263214}" type="presOf" srcId="{87F79B30-9435-41AB-BF6F-22B9AD6BFAEF}" destId="{81D8A043-9A7B-41B8-B471-DC332B41F8EE}" srcOrd="0" destOrd="0" presId="urn:microsoft.com/office/officeart/2005/8/layout/cycle8"/>
    <dgm:cxn modelId="{92112AE8-83CF-4C19-BBEC-FC4807D1CD78}" type="presOf" srcId="{5AE3B1CE-31C2-4FE0-A7A0-FDD6C1E63F69}" destId="{0B770A3E-FB77-43B3-B13C-C4A864793F70}" srcOrd="0" destOrd="0" presId="urn:microsoft.com/office/officeart/2005/8/layout/cycle8"/>
    <dgm:cxn modelId="{97D024EE-CC93-40F7-BF64-13E9781B9EFB}" srcId="{5AE3B1CE-31C2-4FE0-A7A0-FDD6C1E63F69}" destId="{D47CF518-8816-494F-9813-D2A09B1E7AED}" srcOrd="1" destOrd="0" parTransId="{465F4C5A-8E66-4772-961B-3C2871759A4A}" sibTransId="{02AD3816-4B3B-4504-9B3D-64F586D88B74}"/>
    <dgm:cxn modelId="{9366E825-09D4-420C-B0BB-C321262C1634}" type="presParOf" srcId="{0B770A3E-FB77-43B3-B13C-C4A864793F70}" destId="{00FC3774-D0D4-4B34-93F9-37BC7C6571B7}" srcOrd="0" destOrd="0" presId="urn:microsoft.com/office/officeart/2005/8/layout/cycle8"/>
    <dgm:cxn modelId="{17FA303F-C29F-4ED0-88DC-BF160A1D3285}" type="presParOf" srcId="{0B770A3E-FB77-43B3-B13C-C4A864793F70}" destId="{F2CB110C-A1D6-468F-9CE7-CC044D1ED698}" srcOrd="1" destOrd="0" presId="urn:microsoft.com/office/officeart/2005/8/layout/cycle8"/>
    <dgm:cxn modelId="{89AF43AC-A87B-4850-A0CA-78C38EA7AB2E}" type="presParOf" srcId="{0B770A3E-FB77-43B3-B13C-C4A864793F70}" destId="{BF0737B1-BD8F-47BD-A68D-8CA28916D15F}" srcOrd="2" destOrd="0" presId="urn:microsoft.com/office/officeart/2005/8/layout/cycle8"/>
    <dgm:cxn modelId="{CD616DE8-F70A-479D-9250-09404FE316B0}" type="presParOf" srcId="{0B770A3E-FB77-43B3-B13C-C4A864793F70}" destId="{593B54F4-24A8-4468-A1BB-496F03538E4E}" srcOrd="3" destOrd="0" presId="urn:microsoft.com/office/officeart/2005/8/layout/cycle8"/>
    <dgm:cxn modelId="{BDEC01DE-39ED-4D08-9FD0-6CDDC1D42A65}" type="presParOf" srcId="{0B770A3E-FB77-43B3-B13C-C4A864793F70}" destId="{3FB6F324-1895-4848-BDC9-4DF103FF75AD}" srcOrd="4" destOrd="0" presId="urn:microsoft.com/office/officeart/2005/8/layout/cycle8"/>
    <dgm:cxn modelId="{87231109-A8E2-43AB-B836-83150EED1024}" type="presParOf" srcId="{0B770A3E-FB77-43B3-B13C-C4A864793F70}" destId="{B2A2C5CB-7B63-476F-AC49-8E758DD659D1}" srcOrd="5" destOrd="0" presId="urn:microsoft.com/office/officeart/2005/8/layout/cycle8"/>
    <dgm:cxn modelId="{EE9CBFB5-B5BD-4CAC-9732-B577A4426CC4}" type="presParOf" srcId="{0B770A3E-FB77-43B3-B13C-C4A864793F70}" destId="{D035EE2B-2AB0-45C6-A9CA-97909314F5D7}" srcOrd="6" destOrd="0" presId="urn:microsoft.com/office/officeart/2005/8/layout/cycle8"/>
    <dgm:cxn modelId="{E5C703C3-9DC1-4B82-BA4C-21EFA85298DA}" type="presParOf" srcId="{0B770A3E-FB77-43B3-B13C-C4A864793F70}" destId="{F92FA645-BAEA-4B5B-85F3-138708753997}" srcOrd="7" destOrd="0" presId="urn:microsoft.com/office/officeart/2005/8/layout/cycle8"/>
    <dgm:cxn modelId="{6F41C1D3-3FAC-4526-AE52-E7BD0924EC4E}" type="presParOf" srcId="{0B770A3E-FB77-43B3-B13C-C4A864793F70}" destId="{08720769-2BAB-41DA-AB78-1C93F12DC9A1}" srcOrd="8" destOrd="0" presId="urn:microsoft.com/office/officeart/2005/8/layout/cycle8"/>
    <dgm:cxn modelId="{DCD3B12D-2031-4BFF-90D3-5FD3A92FBF28}" type="presParOf" srcId="{0B770A3E-FB77-43B3-B13C-C4A864793F70}" destId="{79CCE75A-69CF-40C2-A0AC-1CCD865B49DB}" srcOrd="9" destOrd="0" presId="urn:microsoft.com/office/officeart/2005/8/layout/cycle8"/>
    <dgm:cxn modelId="{E44C5E16-091E-4D56-B89A-8030B4D7BF68}" type="presParOf" srcId="{0B770A3E-FB77-43B3-B13C-C4A864793F70}" destId="{BA42F565-7201-40A8-8E95-41E53ED6BCA4}" srcOrd="10" destOrd="0" presId="urn:microsoft.com/office/officeart/2005/8/layout/cycle8"/>
    <dgm:cxn modelId="{C404F707-1940-4BAC-912E-6FF7C76A0E99}" type="presParOf" srcId="{0B770A3E-FB77-43B3-B13C-C4A864793F70}" destId="{D2F93A9A-E4F7-4DFC-A03D-B9DD9C32E7EB}" srcOrd="11" destOrd="0" presId="urn:microsoft.com/office/officeart/2005/8/layout/cycle8"/>
    <dgm:cxn modelId="{8D95E23B-1B62-478B-8F26-AEFEB794CCC4}" type="presParOf" srcId="{0B770A3E-FB77-43B3-B13C-C4A864793F70}" destId="{81D8A043-9A7B-41B8-B471-DC332B41F8EE}" srcOrd="12" destOrd="0" presId="urn:microsoft.com/office/officeart/2005/8/layout/cycle8"/>
    <dgm:cxn modelId="{4815F39D-0ED7-4F4E-8CEC-AE0C780F97D5}" type="presParOf" srcId="{0B770A3E-FB77-43B3-B13C-C4A864793F70}" destId="{9E276DB7-2639-4BC2-918B-33B0087F8F6E}" srcOrd="13" destOrd="0" presId="urn:microsoft.com/office/officeart/2005/8/layout/cycle8"/>
    <dgm:cxn modelId="{E7005B2C-AD88-4303-8D6E-D72567AC91EE}" type="presParOf" srcId="{0B770A3E-FB77-43B3-B13C-C4A864793F70}" destId="{D495AECC-98C4-42C6-8191-9992E373CED8}" srcOrd="14" destOrd="0" presId="urn:microsoft.com/office/officeart/2005/8/layout/cycle8"/>
    <dgm:cxn modelId="{75E80767-0B0B-44BD-8058-5C2A9F09982F}" type="presParOf" srcId="{0B770A3E-FB77-43B3-B13C-C4A864793F70}" destId="{8FE5198C-B120-440B-8273-2223CBCD87CB}" srcOrd="15" destOrd="0" presId="urn:microsoft.com/office/officeart/2005/8/layout/cycle8"/>
    <dgm:cxn modelId="{3A9241A7-CB7B-41B6-A8EF-1B8923EC2EAE}" type="presParOf" srcId="{0B770A3E-FB77-43B3-B13C-C4A864793F70}" destId="{2897DD25-02EA-4311-BE8F-389B96FA22C7}" srcOrd="16" destOrd="0" presId="urn:microsoft.com/office/officeart/2005/8/layout/cycle8"/>
    <dgm:cxn modelId="{095B5F6C-3529-406F-98F9-C6F789A2BBB9}" type="presParOf" srcId="{0B770A3E-FB77-43B3-B13C-C4A864793F70}" destId="{F50D5123-4D45-4365-AC71-C6DF963E4AC4}" srcOrd="17" destOrd="0" presId="urn:microsoft.com/office/officeart/2005/8/layout/cycle8"/>
    <dgm:cxn modelId="{7DCE178D-24AD-4FDF-A735-3553787E1449}" type="presParOf" srcId="{0B770A3E-FB77-43B3-B13C-C4A864793F70}" destId="{8BE0C5A5-88B8-472D-B540-0B1F2A8D7C41}" srcOrd="18" destOrd="0" presId="urn:microsoft.com/office/officeart/2005/8/layout/cycle8"/>
    <dgm:cxn modelId="{7C3030D0-A451-464C-BB00-4B0572C58E75}" type="presParOf" srcId="{0B770A3E-FB77-43B3-B13C-C4A864793F70}" destId="{FCDAADDC-BAAF-4366-AC9B-6429972635B7}" srcOrd="1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C3774-D0D4-4B34-93F9-37BC7C6571B7}">
      <dsp:nvSpPr>
        <dsp:cNvPr id="0" name=""/>
        <dsp:cNvSpPr/>
      </dsp:nvSpPr>
      <dsp:spPr>
        <a:xfrm>
          <a:off x="454049" y="280227"/>
          <a:ext cx="3801808" cy="3801808"/>
        </a:xfrm>
        <a:prstGeom prst="pie">
          <a:avLst>
            <a:gd name="adj1" fmla="val 16200000"/>
            <a:gd name="adj2" fmla="val 0"/>
          </a:avLst>
        </a:prstGeom>
        <a:solidFill>
          <a:srgbClr val="FF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kern="1200" dirty="0"/>
            <a:t>1) Förbereda</a:t>
          </a:r>
        </a:p>
      </dsp:txBody>
      <dsp:txXfrm>
        <a:off x="2472176" y="1068197"/>
        <a:ext cx="1403048" cy="1040971"/>
      </dsp:txXfrm>
    </dsp:sp>
    <dsp:sp modelId="{3FB6F324-1895-4848-BDC9-4DF103FF75AD}">
      <dsp:nvSpPr>
        <dsp:cNvPr id="0" name=""/>
        <dsp:cNvSpPr/>
      </dsp:nvSpPr>
      <dsp:spPr>
        <a:xfrm>
          <a:off x="446959" y="400769"/>
          <a:ext cx="3815989" cy="3815989"/>
        </a:xfrm>
        <a:prstGeom prst="pie">
          <a:avLst>
            <a:gd name="adj1" fmla="val 0"/>
            <a:gd name="adj2" fmla="val 540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kern="1200" dirty="0"/>
            <a:t>2) Beräkna</a:t>
          </a:r>
        </a:p>
      </dsp:txBody>
      <dsp:txXfrm>
        <a:off x="2472613" y="2380995"/>
        <a:ext cx="1408281" cy="1044854"/>
      </dsp:txXfrm>
    </dsp:sp>
    <dsp:sp modelId="{08720769-2BAB-41DA-AB78-1C93F12DC9A1}">
      <dsp:nvSpPr>
        <dsp:cNvPr id="0" name=""/>
        <dsp:cNvSpPr/>
      </dsp:nvSpPr>
      <dsp:spPr>
        <a:xfrm>
          <a:off x="280073" y="407859"/>
          <a:ext cx="3894497" cy="3801808"/>
        </a:xfrm>
        <a:prstGeom prst="pie">
          <a:avLst>
            <a:gd name="adj1" fmla="val 5400000"/>
            <a:gd name="adj2" fmla="val 1080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kern="1200" dirty="0"/>
            <a:t>3) Analysera/Agera</a:t>
          </a:r>
        </a:p>
      </dsp:txBody>
      <dsp:txXfrm>
        <a:off x="669986" y="2380726"/>
        <a:ext cx="1437254" cy="1040971"/>
      </dsp:txXfrm>
    </dsp:sp>
    <dsp:sp modelId="{81D8A043-9A7B-41B8-B471-DC332B41F8EE}">
      <dsp:nvSpPr>
        <dsp:cNvPr id="0" name=""/>
        <dsp:cNvSpPr/>
      </dsp:nvSpPr>
      <dsp:spPr>
        <a:xfrm>
          <a:off x="326417" y="280227"/>
          <a:ext cx="3801808" cy="3801808"/>
        </a:xfrm>
        <a:prstGeom prst="pie">
          <a:avLst>
            <a:gd name="adj1" fmla="val 10800000"/>
            <a:gd name="adj2" fmla="val 1620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sv-SE" sz="1400" kern="1200" dirty="0"/>
            <a:t>4) Dokumentera </a:t>
          </a:r>
        </a:p>
      </dsp:txBody>
      <dsp:txXfrm>
        <a:off x="707050" y="1068197"/>
        <a:ext cx="1403048" cy="1040971"/>
      </dsp:txXfrm>
    </dsp:sp>
    <dsp:sp modelId="{2897DD25-02EA-4311-BE8F-389B96FA22C7}">
      <dsp:nvSpPr>
        <dsp:cNvPr id="0" name=""/>
        <dsp:cNvSpPr/>
      </dsp:nvSpPr>
      <dsp:spPr>
        <a:xfrm>
          <a:off x="218699" y="44877"/>
          <a:ext cx="4272509" cy="4272509"/>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0D5123-4D45-4365-AC71-C6DF963E4AC4}">
      <dsp:nvSpPr>
        <dsp:cNvPr id="0" name=""/>
        <dsp:cNvSpPr/>
      </dsp:nvSpPr>
      <dsp:spPr>
        <a:xfrm>
          <a:off x="218632" y="172442"/>
          <a:ext cx="4272509" cy="4272509"/>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E0C5A5-88B8-472D-B540-0B1F2A8D7C41}">
      <dsp:nvSpPr>
        <dsp:cNvPr id="0" name=""/>
        <dsp:cNvSpPr/>
      </dsp:nvSpPr>
      <dsp:spPr>
        <a:xfrm>
          <a:off x="90628" y="172509"/>
          <a:ext cx="4272509" cy="4272509"/>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DAADDC-BAAF-4366-AC9B-6429972635B7}">
      <dsp:nvSpPr>
        <dsp:cNvPr id="0" name=""/>
        <dsp:cNvSpPr/>
      </dsp:nvSpPr>
      <dsp:spPr>
        <a:xfrm>
          <a:off x="91067" y="44877"/>
          <a:ext cx="4272509" cy="4272509"/>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41F06DF2-35FE-49AA-3D61-4F7A7D6D031B}"/>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41AF3FE5-1EF9-58D8-2AA9-B4C8382167EC}"/>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38C8659-B464-4792-BFB2-E0D11DFC20E6}" type="datetimeFigureOut">
              <a:rPr lang="sv-SE" smtClean="0"/>
              <a:t>2023-08-23</a:t>
            </a:fld>
            <a:endParaRPr lang="sv-SE"/>
          </a:p>
        </p:txBody>
      </p:sp>
      <p:sp>
        <p:nvSpPr>
          <p:cNvPr id="4" name="Platshållare för sidfot 3">
            <a:extLst>
              <a:ext uri="{FF2B5EF4-FFF2-40B4-BE49-F238E27FC236}">
                <a16:creationId xmlns:a16="http://schemas.microsoft.com/office/drawing/2014/main" id="{99F7073F-98E2-9EEA-FC5F-CE91FB994337}"/>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66AC9E5C-9436-CF8F-E3CF-0AC46F5C719F}"/>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0396672-6AEB-47FF-9F33-15E8E95CB4B2}" type="slidenum">
              <a:rPr lang="sv-SE" smtClean="0"/>
              <a:t>‹#›</a:t>
            </a:fld>
            <a:endParaRPr lang="sv-SE"/>
          </a:p>
        </p:txBody>
      </p:sp>
    </p:spTree>
    <p:extLst>
      <p:ext uri="{BB962C8B-B14F-4D97-AF65-F5344CB8AC3E}">
        <p14:creationId xmlns:p14="http://schemas.microsoft.com/office/powerpoint/2010/main" val="4105505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5659" cy="498056"/>
          </a:xfrm>
          <a:prstGeom prst="rect">
            <a:avLst/>
          </a:prstGeom>
        </p:spPr>
        <p:txBody>
          <a:bodyPr vert="horz" lIns="91431" tIns="45715" rIns="91431" bIns="45715" rtlCol="0"/>
          <a:lstStyle>
            <a:lvl1pPr algn="l">
              <a:defRPr sz="1200"/>
            </a:lvl1pPr>
          </a:lstStyle>
          <a:p>
            <a:endParaRPr lang="sv-SE"/>
          </a:p>
        </p:txBody>
      </p:sp>
      <p:sp>
        <p:nvSpPr>
          <p:cNvPr id="3" name="Platshållare för datum 2"/>
          <p:cNvSpPr>
            <a:spLocks noGrp="1"/>
          </p:cNvSpPr>
          <p:nvPr>
            <p:ph type="dt" idx="1"/>
          </p:nvPr>
        </p:nvSpPr>
        <p:spPr>
          <a:xfrm>
            <a:off x="3850444" y="0"/>
            <a:ext cx="2945659" cy="498056"/>
          </a:xfrm>
          <a:prstGeom prst="rect">
            <a:avLst/>
          </a:prstGeom>
        </p:spPr>
        <p:txBody>
          <a:bodyPr vert="horz" lIns="91431" tIns="45715" rIns="91431" bIns="45715" rtlCol="0"/>
          <a:lstStyle>
            <a:lvl1pPr algn="r">
              <a:defRPr sz="1200"/>
            </a:lvl1pPr>
          </a:lstStyle>
          <a:p>
            <a:fld id="{D13705E1-589E-430D-BF4C-A520B2847A88}" type="datetimeFigureOut">
              <a:rPr lang="sv-SE" smtClean="0"/>
              <a:t>2023-08-23</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1" tIns="45715" rIns="91431" bIns="45715"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31" tIns="45715" rIns="91431" bIns="45715"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428585"/>
            <a:ext cx="2945659" cy="498055"/>
          </a:xfrm>
          <a:prstGeom prst="rect">
            <a:avLst/>
          </a:prstGeom>
        </p:spPr>
        <p:txBody>
          <a:bodyPr vert="horz" lIns="91431" tIns="45715" rIns="91431" bIns="45715"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4" y="9428585"/>
            <a:ext cx="2945659" cy="498055"/>
          </a:xfrm>
          <a:prstGeom prst="rect">
            <a:avLst/>
          </a:prstGeom>
        </p:spPr>
        <p:txBody>
          <a:bodyPr vert="horz" lIns="91431" tIns="45715" rIns="91431" bIns="45715" rtlCol="0" anchor="b"/>
          <a:lstStyle>
            <a:lvl1pPr algn="r">
              <a:defRPr sz="1200"/>
            </a:lvl1pPr>
          </a:lstStyle>
          <a:p>
            <a:fld id="{63C32FCD-6805-472F-940B-7833135ED657}" type="slidenum">
              <a:rPr lang="sv-SE" smtClean="0"/>
              <a:t>‹#›</a:t>
            </a:fld>
            <a:endParaRPr lang="sv-SE"/>
          </a:p>
        </p:txBody>
      </p:sp>
    </p:spTree>
    <p:extLst>
      <p:ext uri="{BB962C8B-B14F-4D97-AF65-F5344CB8AC3E}">
        <p14:creationId xmlns:p14="http://schemas.microsoft.com/office/powerpoint/2010/main" val="325775332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305">
              <a:defRPr/>
            </a:pPr>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1</a:t>
            </a:fld>
            <a:endParaRPr lang="sv-SE"/>
          </a:p>
        </p:txBody>
      </p:sp>
    </p:spTree>
    <p:extLst>
      <p:ext uri="{BB962C8B-B14F-4D97-AF65-F5344CB8AC3E}">
        <p14:creationId xmlns:p14="http://schemas.microsoft.com/office/powerpoint/2010/main" val="2113871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Klicka fram</a:t>
            </a:r>
          </a:p>
        </p:txBody>
      </p:sp>
      <p:sp>
        <p:nvSpPr>
          <p:cNvPr id="4" name="Platshållare för bildnummer 3"/>
          <p:cNvSpPr>
            <a:spLocks noGrp="1"/>
          </p:cNvSpPr>
          <p:nvPr>
            <p:ph type="sldNum" sz="quarter" idx="5"/>
          </p:nvPr>
        </p:nvSpPr>
        <p:spPr/>
        <p:txBody>
          <a:bodyPr/>
          <a:lstStyle/>
          <a:p>
            <a:fld id="{63C32FCD-6805-472F-940B-7833135ED657}" type="slidenum">
              <a:rPr lang="sv-SE" smtClean="0"/>
              <a:t>17</a:t>
            </a:fld>
            <a:endParaRPr lang="sv-SE"/>
          </a:p>
        </p:txBody>
      </p:sp>
    </p:spTree>
    <p:extLst>
      <p:ext uri="{BB962C8B-B14F-4D97-AF65-F5344CB8AC3E}">
        <p14:creationId xmlns:p14="http://schemas.microsoft.com/office/powerpoint/2010/main" val="510327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Knappen uppdatera meny</a:t>
            </a:r>
            <a:br>
              <a:rPr lang="sv-SE" dirty="0"/>
            </a:br>
            <a:r>
              <a:rPr lang="sv-SE" dirty="0"/>
              <a:t>Rensa cache (namn, om UNIT4, rensa cacheminnet)</a:t>
            </a:r>
          </a:p>
        </p:txBody>
      </p:sp>
      <p:sp>
        <p:nvSpPr>
          <p:cNvPr id="4" name="Platshållare för bildnummer 3"/>
          <p:cNvSpPr>
            <a:spLocks noGrp="1"/>
          </p:cNvSpPr>
          <p:nvPr>
            <p:ph type="sldNum" sz="quarter" idx="5"/>
          </p:nvPr>
        </p:nvSpPr>
        <p:spPr/>
        <p:txBody>
          <a:bodyPr/>
          <a:lstStyle/>
          <a:p>
            <a:fld id="{63C32FCD-6805-472F-940B-7833135ED657}" type="slidenum">
              <a:rPr lang="sv-SE" smtClean="0"/>
              <a:t>18</a:t>
            </a:fld>
            <a:endParaRPr lang="sv-SE"/>
          </a:p>
        </p:txBody>
      </p:sp>
    </p:spTree>
    <p:extLst>
      <p:ext uri="{BB962C8B-B14F-4D97-AF65-F5344CB8AC3E}">
        <p14:creationId xmlns:p14="http://schemas.microsoft.com/office/powerpoint/2010/main" val="3270456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305">
              <a:defRPr/>
            </a:pPr>
            <a:r>
              <a:rPr lang="sv-SE"/>
              <a:t>Rensa ej sökvillkor – får både drift och investering (balans?)</a:t>
            </a:r>
          </a:p>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20</a:t>
            </a:fld>
            <a:endParaRPr lang="sv-SE"/>
          </a:p>
        </p:txBody>
      </p:sp>
    </p:spTree>
    <p:extLst>
      <p:ext uri="{BB962C8B-B14F-4D97-AF65-F5344CB8AC3E}">
        <p14:creationId xmlns:p14="http://schemas.microsoft.com/office/powerpoint/2010/main" val="2548757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21</a:t>
            </a:fld>
            <a:endParaRPr lang="sv-SE"/>
          </a:p>
        </p:txBody>
      </p:sp>
    </p:spTree>
    <p:extLst>
      <p:ext uri="{BB962C8B-B14F-4D97-AF65-F5344CB8AC3E}">
        <p14:creationId xmlns:p14="http://schemas.microsoft.com/office/powerpoint/2010/main" val="1773498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22</a:t>
            </a:fld>
            <a:endParaRPr lang="sv-SE"/>
          </a:p>
        </p:txBody>
      </p:sp>
    </p:spTree>
    <p:extLst>
      <p:ext uri="{BB962C8B-B14F-4D97-AF65-F5344CB8AC3E}">
        <p14:creationId xmlns:p14="http://schemas.microsoft.com/office/powerpoint/2010/main" val="1254686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23</a:t>
            </a:fld>
            <a:endParaRPr lang="sv-SE"/>
          </a:p>
        </p:txBody>
      </p:sp>
    </p:spTree>
    <p:extLst>
      <p:ext uri="{BB962C8B-B14F-4D97-AF65-F5344CB8AC3E}">
        <p14:creationId xmlns:p14="http://schemas.microsoft.com/office/powerpoint/2010/main" val="1840423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24</a:t>
            </a:fld>
            <a:endParaRPr lang="sv-SE"/>
          </a:p>
        </p:txBody>
      </p:sp>
    </p:spTree>
    <p:extLst>
      <p:ext uri="{BB962C8B-B14F-4D97-AF65-F5344CB8AC3E}">
        <p14:creationId xmlns:p14="http://schemas.microsoft.com/office/powerpoint/2010/main" val="3916426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25</a:t>
            </a:fld>
            <a:endParaRPr lang="sv-SE"/>
          </a:p>
        </p:txBody>
      </p:sp>
    </p:spTree>
    <p:extLst>
      <p:ext uri="{BB962C8B-B14F-4D97-AF65-F5344CB8AC3E}">
        <p14:creationId xmlns:p14="http://schemas.microsoft.com/office/powerpoint/2010/main" val="1896162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Många värden vid periodval, ”framtid” först/överst, scrolla </a:t>
            </a:r>
          </a:p>
          <a:p>
            <a:endParaRPr lang="sv-SE"/>
          </a:p>
          <a:p>
            <a:r>
              <a:rPr lang="sv-SE"/>
              <a:t>Försöker justera standard antal rader inom Ö9</a:t>
            </a:r>
          </a:p>
        </p:txBody>
      </p:sp>
      <p:sp>
        <p:nvSpPr>
          <p:cNvPr id="4" name="Platshållare för bildnummer 3"/>
          <p:cNvSpPr>
            <a:spLocks noGrp="1"/>
          </p:cNvSpPr>
          <p:nvPr>
            <p:ph type="sldNum" sz="quarter" idx="5"/>
          </p:nvPr>
        </p:nvSpPr>
        <p:spPr/>
        <p:txBody>
          <a:bodyPr/>
          <a:lstStyle/>
          <a:p>
            <a:fld id="{63C32FCD-6805-472F-940B-7833135ED657}" type="slidenum">
              <a:rPr lang="sv-SE" smtClean="0"/>
              <a:t>26</a:t>
            </a:fld>
            <a:endParaRPr lang="sv-SE"/>
          </a:p>
        </p:txBody>
      </p:sp>
    </p:spTree>
    <p:extLst>
      <p:ext uri="{BB962C8B-B14F-4D97-AF65-F5344CB8AC3E}">
        <p14:creationId xmlns:p14="http://schemas.microsoft.com/office/powerpoint/2010/main" val="3819356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Försöker justera standard antal rader inom Ö9</a:t>
            </a:r>
            <a:br>
              <a:rPr lang="sv-SE" dirty="0"/>
            </a:br>
            <a:r>
              <a:rPr lang="sv-SE" dirty="0"/>
              <a:t>PDF – om t.ex. maila fråga, lätt att markera (rita) och sedan maila. Formatering bättre om visa/maila.</a:t>
            </a:r>
          </a:p>
        </p:txBody>
      </p:sp>
      <p:sp>
        <p:nvSpPr>
          <p:cNvPr id="4" name="Platshållare för bildnummer 3"/>
          <p:cNvSpPr>
            <a:spLocks noGrp="1"/>
          </p:cNvSpPr>
          <p:nvPr>
            <p:ph type="sldNum" sz="quarter" idx="5"/>
          </p:nvPr>
        </p:nvSpPr>
        <p:spPr/>
        <p:txBody>
          <a:bodyPr/>
          <a:lstStyle/>
          <a:p>
            <a:fld id="{63C32FCD-6805-472F-940B-7833135ED657}" type="slidenum">
              <a:rPr lang="sv-SE" smtClean="0"/>
              <a:t>27</a:t>
            </a:fld>
            <a:endParaRPr lang="sv-SE"/>
          </a:p>
        </p:txBody>
      </p:sp>
    </p:spTree>
    <p:extLst>
      <p:ext uri="{BB962C8B-B14F-4D97-AF65-F5344CB8AC3E}">
        <p14:creationId xmlns:p14="http://schemas.microsoft.com/office/powerpoint/2010/main" val="481957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C32FCD-6805-472F-940B-7833135ED657}" type="slidenum">
              <a:rPr lang="sv-SE" smtClean="0"/>
              <a:t>2</a:t>
            </a:fld>
            <a:endParaRPr lang="sv-SE"/>
          </a:p>
        </p:txBody>
      </p:sp>
    </p:spTree>
    <p:extLst>
      <p:ext uri="{BB962C8B-B14F-4D97-AF65-F5344CB8AC3E}">
        <p14:creationId xmlns:p14="http://schemas.microsoft.com/office/powerpoint/2010/main" val="3544164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35</a:t>
            </a:fld>
            <a:endParaRPr lang="sv-SE"/>
          </a:p>
        </p:txBody>
      </p:sp>
    </p:spTree>
    <p:extLst>
      <p:ext uri="{BB962C8B-B14F-4D97-AF65-F5344CB8AC3E}">
        <p14:creationId xmlns:p14="http://schemas.microsoft.com/office/powerpoint/2010/main" val="25507641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Månad vore önskvärd</a:t>
            </a:r>
          </a:p>
        </p:txBody>
      </p:sp>
      <p:sp>
        <p:nvSpPr>
          <p:cNvPr id="4" name="Platshållare för bildnummer 3"/>
          <p:cNvSpPr>
            <a:spLocks noGrp="1"/>
          </p:cNvSpPr>
          <p:nvPr>
            <p:ph type="sldNum" sz="quarter" idx="5"/>
          </p:nvPr>
        </p:nvSpPr>
        <p:spPr/>
        <p:txBody>
          <a:bodyPr/>
          <a:lstStyle/>
          <a:p>
            <a:fld id="{63C32FCD-6805-472F-940B-7833135ED657}" type="slidenum">
              <a:rPr lang="sv-SE" smtClean="0"/>
              <a:t>36</a:t>
            </a:fld>
            <a:endParaRPr lang="sv-SE"/>
          </a:p>
        </p:txBody>
      </p:sp>
    </p:spTree>
    <p:extLst>
      <p:ext uri="{BB962C8B-B14F-4D97-AF65-F5344CB8AC3E}">
        <p14:creationId xmlns:p14="http://schemas.microsoft.com/office/powerpoint/2010/main" val="911700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14305">
              <a:defRPr/>
            </a:pPr>
            <a:r>
              <a:rPr lang="sv-SE"/>
              <a:t>Kombinera med månad vore önskvärt…</a:t>
            </a:r>
          </a:p>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37</a:t>
            </a:fld>
            <a:endParaRPr lang="sv-SE"/>
          </a:p>
        </p:txBody>
      </p:sp>
    </p:spTree>
    <p:extLst>
      <p:ext uri="{BB962C8B-B14F-4D97-AF65-F5344CB8AC3E}">
        <p14:creationId xmlns:p14="http://schemas.microsoft.com/office/powerpoint/2010/main" val="27549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42</a:t>
            </a:fld>
            <a:endParaRPr lang="sv-SE"/>
          </a:p>
        </p:txBody>
      </p:sp>
    </p:spTree>
    <p:extLst>
      <p:ext uri="{BB962C8B-B14F-4D97-AF65-F5344CB8AC3E}">
        <p14:creationId xmlns:p14="http://schemas.microsoft.com/office/powerpoint/2010/main" val="4181783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43</a:t>
            </a:fld>
            <a:endParaRPr lang="sv-SE"/>
          </a:p>
        </p:txBody>
      </p:sp>
    </p:spTree>
    <p:extLst>
      <p:ext uri="{BB962C8B-B14F-4D97-AF65-F5344CB8AC3E}">
        <p14:creationId xmlns:p14="http://schemas.microsoft.com/office/powerpoint/2010/main" val="3013085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45</a:t>
            </a:fld>
            <a:endParaRPr lang="sv-SE"/>
          </a:p>
        </p:txBody>
      </p:sp>
    </p:spTree>
    <p:extLst>
      <p:ext uri="{BB962C8B-B14F-4D97-AF65-F5344CB8AC3E}">
        <p14:creationId xmlns:p14="http://schemas.microsoft.com/office/powerpoint/2010/main" val="35857906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Valt revisionen p.g.a. </a:t>
            </a:r>
            <a:r>
              <a:rPr lang="sv-SE" err="1"/>
              <a:t>fatsa</a:t>
            </a:r>
            <a:r>
              <a:rPr lang="sv-SE"/>
              <a:t> arvoden/sammanträdesarvoden…</a:t>
            </a:r>
          </a:p>
        </p:txBody>
      </p:sp>
      <p:sp>
        <p:nvSpPr>
          <p:cNvPr id="4" name="Platshållare för bildnummer 3"/>
          <p:cNvSpPr>
            <a:spLocks noGrp="1"/>
          </p:cNvSpPr>
          <p:nvPr>
            <p:ph type="sldNum" sz="quarter" idx="5"/>
          </p:nvPr>
        </p:nvSpPr>
        <p:spPr/>
        <p:txBody>
          <a:bodyPr/>
          <a:lstStyle/>
          <a:p>
            <a:fld id="{63C32FCD-6805-472F-940B-7833135ED657}" type="slidenum">
              <a:rPr lang="sv-SE" smtClean="0"/>
              <a:t>46</a:t>
            </a:fld>
            <a:endParaRPr lang="sv-SE"/>
          </a:p>
        </p:txBody>
      </p:sp>
    </p:spTree>
    <p:extLst>
      <p:ext uri="{BB962C8B-B14F-4D97-AF65-F5344CB8AC3E}">
        <p14:creationId xmlns:p14="http://schemas.microsoft.com/office/powerpoint/2010/main" val="21973688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47</a:t>
            </a:fld>
            <a:endParaRPr lang="sv-SE"/>
          </a:p>
        </p:txBody>
      </p:sp>
    </p:spTree>
    <p:extLst>
      <p:ext uri="{BB962C8B-B14F-4D97-AF65-F5344CB8AC3E}">
        <p14:creationId xmlns:p14="http://schemas.microsoft.com/office/powerpoint/2010/main" val="2325675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50</a:t>
            </a:fld>
            <a:endParaRPr lang="sv-SE"/>
          </a:p>
        </p:txBody>
      </p:sp>
    </p:spTree>
    <p:extLst>
      <p:ext uri="{BB962C8B-B14F-4D97-AF65-F5344CB8AC3E}">
        <p14:creationId xmlns:p14="http://schemas.microsoft.com/office/powerpoint/2010/main" val="26435100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Urval (, </a:t>
            </a:r>
            <a:r>
              <a:rPr lang="sv-SE" err="1"/>
              <a:t>elr</a:t>
            </a:r>
            <a:r>
              <a:rPr lang="sv-SE"/>
              <a:t> * </a:t>
            </a:r>
            <a:r>
              <a:rPr lang="sv-SE" err="1"/>
              <a:t>elr</a:t>
            </a:r>
            <a:br>
              <a:rPr lang="sv-SE"/>
            </a:br>
            <a:r>
              <a:rPr lang="sv-SE"/>
              <a:t>Zoomning</a:t>
            </a:r>
          </a:p>
        </p:txBody>
      </p:sp>
      <p:sp>
        <p:nvSpPr>
          <p:cNvPr id="4" name="Platshållare för bildnummer 3"/>
          <p:cNvSpPr>
            <a:spLocks noGrp="1"/>
          </p:cNvSpPr>
          <p:nvPr>
            <p:ph type="sldNum" sz="quarter" idx="5"/>
          </p:nvPr>
        </p:nvSpPr>
        <p:spPr/>
        <p:txBody>
          <a:bodyPr/>
          <a:lstStyle/>
          <a:p>
            <a:fld id="{63C32FCD-6805-472F-940B-7833135ED657}" type="slidenum">
              <a:rPr lang="sv-SE" smtClean="0"/>
              <a:t>51</a:t>
            </a:fld>
            <a:endParaRPr lang="sv-SE"/>
          </a:p>
        </p:txBody>
      </p:sp>
    </p:spTree>
    <p:extLst>
      <p:ext uri="{BB962C8B-B14F-4D97-AF65-F5344CB8AC3E}">
        <p14:creationId xmlns:p14="http://schemas.microsoft.com/office/powerpoint/2010/main" val="290728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C32FCD-6805-472F-940B-7833135ED657}" type="slidenum">
              <a:rPr lang="sv-SE" smtClean="0"/>
              <a:t>4</a:t>
            </a:fld>
            <a:endParaRPr lang="sv-SE"/>
          </a:p>
        </p:txBody>
      </p:sp>
    </p:spTree>
    <p:extLst>
      <p:ext uri="{BB962C8B-B14F-4D97-AF65-F5344CB8AC3E}">
        <p14:creationId xmlns:p14="http://schemas.microsoft.com/office/powerpoint/2010/main" val="2128095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52</a:t>
            </a:fld>
            <a:endParaRPr lang="sv-SE"/>
          </a:p>
        </p:txBody>
      </p:sp>
    </p:spTree>
    <p:extLst>
      <p:ext uri="{BB962C8B-B14F-4D97-AF65-F5344CB8AC3E}">
        <p14:creationId xmlns:p14="http://schemas.microsoft.com/office/powerpoint/2010/main" val="843864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53</a:t>
            </a:fld>
            <a:endParaRPr lang="sv-SE"/>
          </a:p>
        </p:txBody>
      </p:sp>
    </p:spTree>
    <p:extLst>
      <p:ext uri="{BB962C8B-B14F-4D97-AF65-F5344CB8AC3E}">
        <p14:creationId xmlns:p14="http://schemas.microsoft.com/office/powerpoint/2010/main" val="874490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C32FCD-6805-472F-940B-7833135ED657}" type="slidenum">
              <a:rPr lang="sv-SE" smtClean="0"/>
              <a:t>56</a:t>
            </a:fld>
            <a:endParaRPr lang="sv-SE"/>
          </a:p>
        </p:txBody>
      </p:sp>
    </p:spTree>
    <p:extLst>
      <p:ext uri="{BB962C8B-B14F-4D97-AF65-F5344CB8AC3E}">
        <p14:creationId xmlns:p14="http://schemas.microsoft.com/office/powerpoint/2010/main" val="12080443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C32FCD-6805-472F-940B-7833135ED657}" type="slidenum">
              <a:rPr lang="sv-SE" smtClean="0"/>
              <a:t>59</a:t>
            </a:fld>
            <a:endParaRPr lang="sv-SE"/>
          </a:p>
        </p:txBody>
      </p:sp>
    </p:spTree>
    <p:extLst>
      <p:ext uri="{BB962C8B-B14F-4D97-AF65-F5344CB8AC3E}">
        <p14:creationId xmlns:p14="http://schemas.microsoft.com/office/powerpoint/2010/main" val="31411368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C32FCD-6805-472F-940B-7833135ED657}" type="slidenum">
              <a:rPr lang="sv-SE" smtClean="0"/>
              <a:t>60</a:t>
            </a:fld>
            <a:endParaRPr lang="sv-SE"/>
          </a:p>
        </p:txBody>
      </p:sp>
    </p:spTree>
    <p:extLst>
      <p:ext uri="{BB962C8B-B14F-4D97-AF65-F5344CB8AC3E}">
        <p14:creationId xmlns:p14="http://schemas.microsoft.com/office/powerpoint/2010/main" val="9750723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C32FCD-6805-472F-940B-7833135ED657}" type="slidenum">
              <a:rPr lang="sv-SE" smtClean="0"/>
              <a:t>61</a:t>
            </a:fld>
            <a:endParaRPr lang="sv-SE"/>
          </a:p>
        </p:txBody>
      </p:sp>
    </p:spTree>
    <p:extLst>
      <p:ext uri="{BB962C8B-B14F-4D97-AF65-F5344CB8AC3E}">
        <p14:creationId xmlns:p14="http://schemas.microsoft.com/office/powerpoint/2010/main" val="1542431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C32FCD-6805-472F-940B-7833135ED657}" type="slidenum">
              <a:rPr lang="sv-SE" smtClean="0"/>
              <a:t>62</a:t>
            </a:fld>
            <a:endParaRPr lang="sv-SE"/>
          </a:p>
        </p:txBody>
      </p:sp>
    </p:spTree>
    <p:extLst>
      <p:ext uri="{BB962C8B-B14F-4D97-AF65-F5344CB8AC3E}">
        <p14:creationId xmlns:p14="http://schemas.microsoft.com/office/powerpoint/2010/main" val="31333634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C32FCD-6805-472F-940B-7833135ED657}" type="slidenum">
              <a:rPr lang="sv-SE" smtClean="0"/>
              <a:t>63</a:t>
            </a:fld>
            <a:endParaRPr lang="sv-SE"/>
          </a:p>
        </p:txBody>
      </p:sp>
    </p:spTree>
    <p:extLst>
      <p:ext uri="{BB962C8B-B14F-4D97-AF65-F5344CB8AC3E}">
        <p14:creationId xmlns:p14="http://schemas.microsoft.com/office/powerpoint/2010/main" val="26246440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577" indent="-228577">
              <a:buAutoNum type="arabicParenR"/>
            </a:pPr>
            <a:r>
              <a:rPr lang="sv-SE" dirty="0"/>
              <a:t>Välj vilka dimensioner som ska visas</a:t>
            </a:r>
          </a:p>
          <a:p>
            <a:pPr marL="228577" indent="-228577">
              <a:buAutoNum type="arabicParenR"/>
            </a:pPr>
            <a:r>
              <a:rPr lang="sv-SE" dirty="0"/>
              <a:t>3) Välj efter vilka dimensioner </a:t>
            </a:r>
            <a:r>
              <a:rPr lang="sv-SE" dirty="0" err="1"/>
              <a:t>datan</a:t>
            </a:r>
            <a:r>
              <a:rPr lang="sv-SE" dirty="0"/>
              <a:t> ska sorteras, </a:t>
            </a:r>
            <a:r>
              <a:rPr lang="sv-SE" dirty="0" err="1"/>
              <a:t>lögg</a:t>
            </a:r>
            <a:r>
              <a:rPr lang="sv-SE" dirty="0"/>
              <a:t> till Kod/Text och summeringar på lämpliga ställen. </a:t>
            </a:r>
          </a:p>
          <a:p>
            <a:pPr marL="228577" indent="-228577">
              <a:buAutoNum type="arabicParenR"/>
            </a:pPr>
            <a:endParaRPr lang="sv-SE" dirty="0"/>
          </a:p>
        </p:txBody>
      </p:sp>
      <p:sp>
        <p:nvSpPr>
          <p:cNvPr id="4" name="Platshållare för bildnummer 3"/>
          <p:cNvSpPr>
            <a:spLocks noGrp="1"/>
          </p:cNvSpPr>
          <p:nvPr>
            <p:ph type="sldNum" sz="quarter" idx="5"/>
          </p:nvPr>
        </p:nvSpPr>
        <p:spPr/>
        <p:txBody>
          <a:bodyPr/>
          <a:lstStyle/>
          <a:p>
            <a:fld id="{63C32FCD-6805-472F-940B-7833135ED657}" type="slidenum">
              <a:rPr lang="sv-SE" smtClean="0"/>
              <a:t>64</a:t>
            </a:fld>
            <a:endParaRPr lang="sv-SE"/>
          </a:p>
        </p:txBody>
      </p:sp>
    </p:spTree>
    <p:extLst>
      <p:ext uri="{BB962C8B-B14F-4D97-AF65-F5344CB8AC3E}">
        <p14:creationId xmlns:p14="http://schemas.microsoft.com/office/powerpoint/2010/main" val="39138970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C32FCD-6805-472F-940B-7833135ED657}" type="slidenum">
              <a:rPr lang="sv-SE" smtClean="0"/>
              <a:t>65</a:t>
            </a:fld>
            <a:endParaRPr lang="sv-SE"/>
          </a:p>
        </p:txBody>
      </p:sp>
    </p:spTree>
    <p:extLst>
      <p:ext uri="{BB962C8B-B14F-4D97-AF65-F5344CB8AC3E}">
        <p14:creationId xmlns:p14="http://schemas.microsoft.com/office/powerpoint/2010/main" val="3765234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Trycka på vikten av att göra genomarbetad augustiprognos (system/översättning, länge sedan prognos och kommunens ekonomiska läge)</a:t>
            </a:r>
          </a:p>
        </p:txBody>
      </p:sp>
      <p:sp>
        <p:nvSpPr>
          <p:cNvPr id="4" name="Platshållare för bildnummer 3"/>
          <p:cNvSpPr>
            <a:spLocks noGrp="1"/>
          </p:cNvSpPr>
          <p:nvPr>
            <p:ph type="sldNum" sz="quarter" idx="5"/>
          </p:nvPr>
        </p:nvSpPr>
        <p:spPr/>
        <p:txBody>
          <a:bodyPr/>
          <a:lstStyle/>
          <a:p>
            <a:fld id="{63C32FCD-6805-472F-940B-7833135ED657}" type="slidenum">
              <a:rPr lang="sv-SE" smtClean="0"/>
              <a:t>7</a:t>
            </a:fld>
            <a:endParaRPr lang="sv-SE"/>
          </a:p>
        </p:txBody>
      </p:sp>
    </p:spTree>
    <p:extLst>
      <p:ext uri="{BB962C8B-B14F-4D97-AF65-F5344CB8AC3E}">
        <p14:creationId xmlns:p14="http://schemas.microsoft.com/office/powerpoint/2010/main" val="7067225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C32FCD-6805-472F-940B-7833135ED657}" type="slidenum">
              <a:rPr lang="sv-SE" smtClean="0"/>
              <a:t>66</a:t>
            </a:fld>
            <a:endParaRPr lang="sv-SE"/>
          </a:p>
        </p:txBody>
      </p:sp>
    </p:spTree>
    <p:extLst>
      <p:ext uri="{BB962C8B-B14F-4D97-AF65-F5344CB8AC3E}">
        <p14:creationId xmlns:p14="http://schemas.microsoft.com/office/powerpoint/2010/main" val="12570737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C32FCD-6805-472F-940B-7833135ED657}" type="slidenum">
              <a:rPr lang="sv-SE" smtClean="0"/>
              <a:t>67</a:t>
            </a:fld>
            <a:endParaRPr lang="sv-SE"/>
          </a:p>
        </p:txBody>
      </p:sp>
    </p:spTree>
    <p:extLst>
      <p:ext uri="{BB962C8B-B14F-4D97-AF65-F5344CB8AC3E}">
        <p14:creationId xmlns:p14="http://schemas.microsoft.com/office/powerpoint/2010/main" val="33123791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C32FCD-6805-472F-940B-7833135ED657}" type="slidenum">
              <a:rPr lang="sv-SE" smtClean="0"/>
              <a:t>68</a:t>
            </a:fld>
            <a:endParaRPr lang="sv-SE"/>
          </a:p>
        </p:txBody>
      </p:sp>
    </p:spTree>
    <p:extLst>
      <p:ext uri="{BB962C8B-B14F-4D97-AF65-F5344CB8AC3E}">
        <p14:creationId xmlns:p14="http://schemas.microsoft.com/office/powerpoint/2010/main" val="2092006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a:t>
            </a:r>
            <a:r>
              <a:rPr lang="sv-SE" baseline="0" dirty="0"/>
              <a:t> första man tänker på är kanske att räkna…</a:t>
            </a:r>
            <a:br>
              <a:rPr lang="sv-SE" baseline="0" dirty="0"/>
            </a:br>
            <a:r>
              <a:rPr lang="sv-SE" baseline="0" dirty="0"/>
              <a:t>Syftet med att räkna…?</a:t>
            </a:r>
            <a:br>
              <a:rPr lang="sv-SE" baseline="0" dirty="0"/>
            </a:br>
            <a:r>
              <a:rPr lang="sv-SE" baseline="0" dirty="0"/>
              <a:t>Hur underlättar vi räknandet?</a:t>
            </a:r>
            <a:endParaRPr lang="sv-SE" dirty="0"/>
          </a:p>
        </p:txBody>
      </p:sp>
      <p:sp>
        <p:nvSpPr>
          <p:cNvPr id="4" name="Platshållare för bildnummer 3"/>
          <p:cNvSpPr>
            <a:spLocks noGrp="1"/>
          </p:cNvSpPr>
          <p:nvPr>
            <p:ph type="sldNum" sz="quarter" idx="10"/>
          </p:nvPr>
        </p:nvSpPr>
        <p:spPr/>
        <p:txBody>
          <a:bodyPr/>
          <a:lstStyle/>
          <a:p>
            <a:fld id="{5C6266EE-CF78-4B7C-BC54-ACC11E57BEA9}" type="slidenum">
              <a:rPr lang="sv-SE" smtClean="0"/>
              <a:t>8</a:t>
            </a:fld>
            <a:endParaRPr lang="sv-SE"/>
          </a:p>
        </p:txBody>
      </p:sp>
    </p:spTree>
    <p:extLst>
      <p:ext uri="{BB962C8B-B14F-4D97-AF65-F5344CB8AC3E}">
        <p14:creationId xmlns:p14="http://schemas.microsoft.com/office/powerpoint/2010/main" val="1862377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C6266EE-CF78-4B7C-BC54-ACC11E57BEA9}" type="slidenum">
              <a:rPr lang="sv-SE" smtClean="0"/>
              <a:t>11</a:t>
            </a:fld>
            <a:endParaRPr lang="sv-SE"/>
          </a:p>
        </p:txBody>
      </p:sp>
    </p:spTree>
    <p:extLst>
      <p:ext uri="{BB962C8B-B14F-4D97-AF65-F5344CB8AC3E}">
        <p14:creationId xmlns:p14="http://schemas.microsoft.com/office/powerpoint/2010/main" val="219621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Spara ned t.ex. din löneprognos (skriv inte över den förra…)</a:t>
            </a:r>
          </a:p>
          <a:p>
            <a:r>
              <a:rPr lang="sv-SE" dirty="0"/>
              <a:t>Skriv ned antagande, avvikelser, osäkerheter….</a:t>
            </a:r>
          </a:p>
        </p:txBody>
      </p:sp>
      <p:sp>
        <p:nvSpPr>
          <p:cNvPr id="4" name="Platshållare för bildnummer 3"/>
          <p:cNvSpPr>
            <a:spLocks noGrp="1"/>
          </p:cNvSpPr>
          <p:nvPr>
            <p:ph type="sldNum" sz="quarter" idx="5"/>
          </p:nvPr>
        </p:nvSpPr>
        <p:spPr/>
        <p:txBody>
          <a:bodyPr/>
          <a:lstStyle/>
          <a:p>
            <a:fld id="{63C32FCD-6805-472F-940B-7833135ED657}" type="slidenum">
              <a:rPr lang="sv-SE" smtClean="0"/>
              <a:t>12</a:t>
            </a:fld>
            <a:endParaRPr lang="sv-SE"/>
          </a:p>
        </p:txBody>
      </p:sp>
    </p:spTree>
    <p:extLst>
      <p:ext uri="{BB962C8B-B14F-4D97-AF65-F5344CB8AC3E}">
        <p14:creationId xmlns:p14="http://schemas.microsoft.com/office/powerpoint/2010/main" val="2984588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transaktioner fältet beskrivning syns kodstängen (</a:t>
            </a:r>
            <a:r>
              <a:rPr lang="sv-SE" dirty="0" err="1"/>
              <a:t>Konto-Enhet-Verksamhet</a:t>
            </a:r>
            <a:r>
              <a:rPr lang="sv-SE" dirty="0"/>
              <a:t> + övriga koddelar) i </a:t>
            </a:r>
            <a:r>
              <a:rPr lang="sv-SE" dirty="0" err="1"/>
              <a:t>Raindance</a:t>
            </a:r>
            <a:r>
              <a:rPr lang="sv-SE" dirty="0"/>
              <a:t> som stöd om man vill söka underlag</a:t>
            </a:r>
          </a:p>
        </p:txBody>
      </p:sp>
      <p:sp>
        <p:nvSpPr>
          <p:cNvPr id="4" name="Platshållare för bildnummer 3"/>
          <p:cNvSpPr>
            <a:spLocks noGrp="1"/>
          </p:cNvSpPr>
          <p:nvPr>
            <p:ph type="sldNum" sz="quarter" idx="5"/>
          </p:nvPr>
        </p:nvSpPr>
        <p:spPr/>
        <p:txBody>
          <a:bodyPr/>
          <a:lstStyle/>
          <a:p>
            <a:fld id="{63C32FCD-6805-472F-940B-7833135ED657}" type="slidenum">
              <a:rPr lang="sv-SE" smtClean="0"/>
              <a:t>15</a:t>
            </a:fld>
            <a:endParaRPr lang="sv-SE"/>
          </a:p>
        </p:txBody>
      </p:sp>
    </p:spTree>
    <p:extLst>
      <p:ext uri="{BB962C8B-B14F-4D97-AF65-F5344CB8AC3E}">
        <p14:creationId xmlns:p14="http://schemas.microsoft.com/office/powerpoint/2010/main" val="3308573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3C32FCD-6805-472F-940B-7833135ED657}" type="slidenum">
              <a:rPr lang="sv-SE" smtClean="0"/>
              <a:t>16</a:t>
            </a:fld>
            <a:endParaRPr lang="sv-SE"/>
          </a:p>
        </p:txBody>
      </p:sp>
    </p:spTree>
    <p:extLst>
      <p:ext uri="{BB962C8B-B14F-4D97-AF65-F5344CB8AC3E}">
        <p14:creationId xmlns:p14="http://schemas.microsoft.com/office/powerpoint/2010/main" val="14208571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sida (färg)">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A64460-07E1-4463-B339-C0707FC9EA82}"/>
              </a:ext>
            </a:extLst>
          </p:cNvPr>
          <p:cNvSpPr>
            <a:spLocks noGrp="1"/>
          </p:cNvSpPr>
          <p:nvPr>
            <p:ph type="ctrTitle" hasCustomPrompt="1"/>
          </p:nvPr>
        </p:nvSpPr>
        <p:spPr>
          <a:xfrm>
            <a:off x="1112362" y="2677212"/>
            <a:ext cx="4421171" cy="1279103"/>
          </a:xfrm>
        </p:spPr>
        <p:txBody>
          <a:bodyPr anchor="b">
            <a:noAutofit/>
          </a:bodyPr>
          <a:lstStyle>
            <a:lvl1pPr algn="l">
              <a:defRPr sz="3000">
                <a:solidFill>
                  <a:schemeClr val="bg1"/>
                </a:solidFill>
              </a:defRPr>
            </a:lvl1pPr>
          </a:lstStyle>
          <a:p>
            <a:r>
              <a:rPr lang="sv-SE"/>
              <a:t>Klicka för att skriva rubrik</a:t>
            </a:r>
          </a:p>
        </p:txBody>
      </p:sp>
      <p:sp>
        <p:nvSpPr>
          <p:cNvPr id="3" name="Underrubrik 2">
            <a:extLst>
              <a:ext uri="{FF2B5EF4-FFF2-40B4-BE49-F238E27FC236}">
                <a16:creationId xmlns:a16="http://schemas.microsoft.com/office/drawing/2014/main" id="{304A2C04-0E39-47C8-8642-2BDB263728BC}"/>
              </a:ext>
            </a:extLst>
          </p:cNvPr>
          <p:cNvSpPr>
            <a:spLocks noGrp="1"/>
          </p:cNvSpPr>
          <p:nvPr>
            <p:ph type="subTitle" idx="1" hasCustomPrompt="1"/>
          </p:nvPr>
        </p:nvSpPr>
        <p:spPr>
          <a:xfrm>
            <a:off x="1112362" y="4251797"/>
            <a:ext cx="4421171" cy="927100"/>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för att skriva underrubrik</a:t>
            </a:r>
          </a:p>
        </p:txBody>
      </p:sp>
      <p:sp>
        <p:nvSpPr>
          <p:cNvPr id="11" name="Platshållare för bild 10">
            <a:extLst>
              <a:ext uri="{FF2B5EF4-FFF2-40B4-BE49-F238E27FC236}">
                <a16:creationId xmlns:a16="http://schemas.microsoft.com/office/drawing/2014/main" id="{71A79C78-D503-474B-A8D0-72B8F662E11F}"/>
              </a:ext>
            </a:extLst>
          </p:cNvPr>
          <p:cNvSpPr>
            <a:spLocks noGrp="1"/>
          </p:cNvSpPr>
          <p:nvPr>
            <p:ph type="pic" sz="quarter" idx="10" hasCustomPrompt="1"/>
          </p:nvPr>
        </p:nvSpPr>
        <p:spPr>
          <a:xfrm>
            <a:off x="6096000" y="0"/>
            <a:ext cx="6096000" cy="6858000"/>
          </a:xfrm>
          <a:solidFill>
            <a:schemeClr val="bg1">
              <a:lumMod val="85000"/>
            </a:schemeClr>
          </a:solidFill>
        </p:spPr>
        <p:txBody>
          <a:bodyPr anchor="ctr"/>
          <a:lstStyle>
            <a:lvl1pPr marL="0" indent="0" algn="ctr">
              <a:buNone/>
              <a:defRPr/>
            </a:lvl1pPr>
          </a:lstStyle>
          <a:p>
            <a:r>
              <a:rPr lang="sv-SE"/>
              <a:t>Klicka för att lägga till bild</a:t>
            </a:r>
          </a:p>
        </p:txBody>
      </p:sp>
      <p:pic>
        <p:nvPicPr>
          <p:cNvPr id="12" name="Designelement">
            <a:extLst>
              <a:ext uri="{FF2B5EF4-FFF2-40B4-BE49-F238E27FC236}">
                <a16:creationId xmlns:a16="http://schemas.microsoft.com/office/drawing/2014/main" id="{B782C5B7-BC64-4E7D-B6F9-2EC745FCF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682"/>
          <a:stretch/>
        </p:blipFill>
        <p:spPr>
          <a:xfrm>
            <a:off x="-1" y="6103719"/>
            <a:ext cx="5868413" cy="584332"/>
          </a:xfrm>
          <a:prstGeom prst="rect">
            <a:avLst/>
          </a:prstGeom>
        </p:spPr>
      </p:pic>
      <p:sp>
        <p:nvSpPr>
          <p:cNvPr id="23" name="Frihandsfigur: Form 22">
            <a:extLst>
              <a:ext uri="{FF2B5EF4-FFF2-40B4-BE49-F238E27FC236}">
                <a16:creationId xmlns:a16="http://schemas.microsoft.com/office/drawing/2014/main" id="{C17A56A4-A5B9-400A-98DB-70F18D4698B9}"/>
              </a:ext>
              <a:ext uri="{C183D7F6-B498-43B3-948B-1728B52AA6E4}">
                <adec:decorative xmlns:adec="http://schemas.microsoft.com/office/drawing/2017/decorative" val="1"/>
              </a:ext>
            </a:extLst>
          </p:cNvPr>
          <p:cNvSpPr/>
          <p:nvPr/>
        </p:nvSpPr>
        <p:spPr>
          <a:xfrm>
            <a:off x="1037637" y="1376361"/>
            <a:ext cx="3590311" cy="1051016"/>
          </a:xfrm>
          <a:custGeom>
            <a:avLst/>
            <a:gdLst>
              <a:gd name="connsiteX0" fmla="*/ 1263943 w 3590311"/>
              <a:gd name="connsiteY0" fmla="*/ 743045 h 1051016"/>
              <a:gd name="connsiteX1" fmla="*/ 1263943 w 3590311"/>
              <a:gd name="connsiteY1" fmla="*/ 876164 h 1051016"/>
              <a:gd name="connsiteX2" fmla="*/ 1384925 w 3590311"/>
              <a:gd name="connsiteY2" fmla="*/ 876164 h 1051016"/>
              <a:gd name="connsiteX3" fmla="*/ 1443793 w 3590311"/>
              <a:gd name="connsiteY3" fmla="*/ 855719 h 1051016"/>
              <a:gd name="connsiteX4" fmla="*/ 1462096 w 3590311"/>
              <a:gd name="connsiteY4" fmla="*/ 811065 h 1051016"/>
              <a:gd name="connsiteX5" fmla="*/ 1379797 w 3590311"/>
              <a:gd name="connsiteY5" fmla="*/ 743045 h 1051016"/>
              <a:gd name="connsiteX6" fmla="*/ 2815997 w 3590311"/>
              <a:gd name="connsiteY6" fmla="*/ 502381 h 1051016"/>
              <a:gd name="connsiteX7" fmla="*/ 2656528 w 3590311"/>
              <a:gd name="connsiteY7" fmla="*/ 693394 h 1051016"/>
              <a:gd name="connsiteX8" fmla="*/ 2815673 w 3590311"/>
              <a:gd name="connsiteY8" fmla="*/ 880707 h 1051016"/>
              <a:gd name="connsiteX9" fmla="*/ 2971767 w 3590311"/>
              <a:gd name="connsiteY9" fmla="*/ 686774 h 1051016"/>
              <a:gd name="connsiteX10" fmla="*/ 2958786 w 3590311"/>
              <a:gd name="connsiteY10" fmla="*/ 598374 h 1051016"/>
              <a:gd name="connsiteX11" fmla="*/ 2815997 w 3590311"/>
              <a:gd name="connsiteY11" fmla="*/ 502381 h 1051016"/>
              <a:gd name="connsiteX12" fmla="*/ 1264982 w 3590311"/>
              <a:gd name="connsiteY12" fmla="*/ 482650 h 1051016"/>
              <a:gd name="connsiteX13" fmla="*/ 1264982 w 3590311"/>
              <a:gd name="connsiteY13" fmla="*/ 599477 h 1051016"/>
              <a:gd name="connsiteX14" fmla="*/ 1368828 w 3590311"/>
              <a:gd name="connsiteY14" fmla="*/ 599477 h 1051016"/>
              <a:gd name="connsiteX15" fmla="*/ 1443014 w 3590311"/>
              <a:gd name="connsiteY15" fmla="*/ 542167 h 1051016"/>
              <a:gd name="connsiteX16" fmla="*/ 1373956 w 3590311"/>
              <a:gd name="connsiteY16" fmla="*/ 482910 h 1051016"/>
              <a:gd name="connsiteX17" fmla="*/ 1989183 w 3590311"/>
              <a:gd name="connsiteY17" fmla="*/ 481872 h 1051016"/>
              <a:gd name="connsiteX18" fmla="*/ 1989183 w 3590311"/>
              <a:gd name="connsiteY18" fmla="*/ 641861 h 1051016"/>
              <a:gd name="connsiteX19" fmla="*/ 2062395 w 3590311"/>
              <a:gd name="connsiteY19" fmla="*/ 641861 h 1051016"/>
              <a:gd name="connsiteX20" fmla="*/ 2172083 w 3590311"/>
              <a:gd name="connsiteY20" fmla="*/ 562353 h 1051016"/>
              <a:gd name="connsiteX21" fmla="*/ 2061422 w 3590311"/>
              <a:gd name="connsiteY21" fmla="*/ 481872 h 1051016"/>
              <a:gd name="connsiteX22" fmla="*/ 1740406 w 3590311"/>
              <a:gd name="connsiteY22" fmla="*/ 338369 h 1051016"/>
              <a:gd name="connsiteX23" fmla="*/ 2097963 w 3590311"/>
              <a:gd name="connsiteY23" fmla="*/ 338369 h 1051016"/>
              <a:gd name="connsiteX24" fmla="*/ 2274697 w 3590311"/>
              <a:gd name="connsiteY24" fmla="*/ 359722 h 1051016"/>
              <a:gd name="connsiteX25" fmla="*/ 2398599 w 3590311"/>
              <a:gd name="connsiteY25" fmla="*/ 557550 h 1051016"/>
              <a:gd name="connsiteX26" fmla="*/ 2343755 w 3590311"/>
              <a:gd name="connsiteY26" fmla="*/ 695212 h 1051016"/>
              <a:gd name="connsiteX27" fmla="*/ 2251331 w 3590311"/>
              <a:gd name="connsiteY27" fmla="*/ 747589 h 1051016"/>
              <a:gd name="connsiteX28" fmla="*/ 2426053 w 3590311"/>
              <a:gd name="connsiteY28" fmla="*/ 1023886 h 1051016"/>
              <a:gd name="connsiteX29" fmla="*/ 2152936 w 3590311"/>
              <a:gd name="connsiteY29" fmla="*/ 1023886 h 1051016"/>
              <a:gd name="connsiteX30" fmla="*/ 2013782 w 3590311"/>
              <a:gd name="connsiteY30" fmla="*/ 782443 h 1051016"/>
              <a:gd name="connsiteX31" fmla="*/ 1989183 w 3590311"/>
              <a:gd name="connsiteY31" fmla="*/ 782443 h 1051016"/>
              <a:gd name="connsiteX32" fmla="*/ 1989183 w 3590311"/>
              <a:gd name="connsiteY32" fmla="*/ 1023886 h 1051016"/>
              <a:gd name="connsiteX33" fmla="*/ 1740406 w 3590311"/>
              <a:gd name="connsiteY33" fmla="*/ 1023886 h 1051016"/>
              <a:gd name="connsiteX34" fmla="*/ 1017308 w 3590311"/>
              <a:gd name="connsiteY34" fmla="*/ 337849 h 1051016"/>
              <a:gd name="connsiteX35" fmla="*/ 1441846 w 3590311"/>
              <a:gd name="connsiteY35" fmla="*/ 337849 h 1051016"/>
              <a:gd name="connsiteX36" fmla="*/ 1623577 w 3590311"/>
              <a:gd name="connsiteY36" fmla="*/ 393212 h 1051016"/>
              <a:gd name="connsiteX37" fmla="*/ 1672320 w 3590311"/>
              <a:gd name="connsiteY37" fmla="*/ 511792 h 1051016"/>
              <a:gd name="connsiteX38" fmla="*/ 1621565 w 3590311"/>
              <a:gd name="connsiteY38" fmla="*/ 632254 h 1051016"/>
              <a:gd name="connsiteX39" fmla="*/ 1560620 w 3590311"/>
              <a:gd name="connsiteY39" fmla="*/ 669184 h 1051016"/>
              <a:gd name="connsiteX40" fmla="*/ 1644996 w 3590311"/>
              <a:gd name="connsiteY40" fmla="*/ 710983 h 1051016"/>
              <a:gd name="connsiteX41" fmla="*/ 1692700 w 3590311"/>
              <a:gd name="connsiteY41" fmla="*/ 827810 h 1051016"/>
              <a:gd name="connsiteX42" fmla="*/ 1639933 w 3590311"/>
              <a:gd name="connsiteY42" fmla="*/ 967744 h 1051016"/>
              <a:gd name="connsiteX43" fmla="*/ 1456060 w 3590311"/>
              <a:gd name="connsiteY43" fmla="*/ 1024145 h 1051016"/>
              <a:gd name="connsiteX44" fmla="*/ 1017308 w 3590311"/>
              <a:gd name="connsiteY44" fmla="*/ 1024145 h 1051016"/>
              <a:gd name="connsiteX45" fmla="*/ 700511 w 3590311"/>
              <a:gd name="connsiteY45" fmla="*/ 335383 h 1051016"/>
              <a:gd name="connsiteX46" fmla="*/ 947146 w 3590311"/>
              <a:gd name="connsiteY46" fmla="*/ 335383 h 1051016"/>
              <a:gd name="connsiteX47" fmla="*/ 947146 w 3590311"/>
              <a:gd name="connsiteY47" fmla="*/ 1023367 h 1051016"/>
              <a:gd name="connsiteX48" fmla="*/ 700511 w 3590311"/>
              <a:gd name="connsiteY48" fmla="*/ 1023367 h 1051016"/>
              <a:gd name="connsiteX49" fmla="*/ 0 w 3590311"/>
              <a:gd name="connsiteY49" fmla="*/ 334669 h 1051016"/>
              <a:gd name="connsiteX50" fmla="*/ 639176 w 3590311"/>
              <a:gd name="connsiteY50" fmla="*/ 334669 h 1051016"/>
              <a:gd name="connsiteX51" fmla="*/ 639176 w 3590311"/>
              <a:gd name="connsiteY51" fmla="*/ 527175 h 1051016"/>
              <a:gd name="connsiteX52" fmla="*/ 442257 w 3590311"/>
              <a:gd name="connsiteY52" fmla="*/ 527175 h 1051016"/>
              <a:gd name="connsiteX53" fmla="*/ 442257 w 3590311"/>
              <a:gd name="connsiteY53" fmla="*/ 1024405 h 1051016"/>
              <a:gd name="connsiteX54" fmla="*/ 196919 w 3590311"/>
              <a:gd name="connsiteY54" fmla="*/ 1024405 h 1051016"/>
              <a:gd name="connsiteX55" fmla="*/ 196919 w 3590311"/>
              <a:gd name="connsiteY55" fmla="*/ 527175 h 1051016"/>
              <a:gd name="connsiteX56" fmla="*/ 0 w 3590311"/>
              <a:gd name="connsiteY56" fmla="*/ 527175 h 1051016"/>
              <a:gd name="connsiteX57" fmla="*/ 2815932 w 3590311"/>
              <a:gd name="connsiteY57" fmla="*/ 333241 h 1051016"/>
              <a:gd name="connsiteX58" fmla="*/ 3201268 w 3590311"/>
              <a:gd name="connsiteY58" fmla="*/ 686904 h 1051016"/>
              <a:gd name="connsiteX59" fmla="*/ 2811843 w 3590311"/>
              <a:gd name="connsiteY59" fmla="*/ 1051016 h 1051016"/>
              <a:gd name="connsiteX60" fmla="*/ 2428260 w 3590311"/>
              <a:gd name="connsiteY60" fmla="*/ 694497 h 1051016"/>
              <a:gd name="connsiteX61" fmla="*/ 2815932 w 3590311"/>
              <a:gd name="connsiteY61" fmla="*/ 333241 h 1051016"/>
              <a:gd name="connsiteX62" fmla="*/ 2486421 w 3590311"/>
              <a:gd name="connsiteY62" fmla="*/ 0 h 1051016"/>
              <a:gd name="connsiteX63" fmla="*/ 3590311 w 3590311"/>
              <a:gd name="connsiteY63" fmla="*/ 0 h 1051016"/>
              <a:gd name="connsiteX64" fmla="*/ 3590311 w 3590311"/>
              <a:gd name="connsiteY64" fmla="*/ 1024187 h 1051016"/>
              <a:gd name="connsiteX65" fmla="*/ 3314338 w 3590311"/>
              <a:gd name="connsiteY65" fmla="*/ 1024187 h 1051016"/>
              <a:gd name="connsiteX66" fmla="*/ 3314338 w 3590311"/>
              <a:gd name="connsiteY66" fmla="*/ 220804 h 1051016"/>
              <a:gd name="connsiteX67" fmla="*/ 2486421 w 3590311"/>
              <a:gd name="connsiteY67" fmla="*/ 220804 h 10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90311" h="1051016">
                <a:moveTo>
                  <a:pt x="1263943" y="743045"/>
                </a:moveTo>
                <a:lnTo>
                  <a:pt x="1263943" y="876164"/>
                </a:lnTo>
                <a:lnTo>
                  <a:pt x="1384925" y="876164"/>
                </a:lnTo>
                <a:cubicBezTo>
                  <a:pt x="1405175" y="875190"/>
                  <a:pt x="1426528" y="874217"/>
                  <a:pt x="1443793" y="855719"/>
                </a:cubicBezTo>
                <a:cubicBezTo>
                  <a:pt x="1455638" y="843893"/>
                  <a:pt x="1462233" y="827802"/>
                  <a:pt x="1462096" y="811065"/>
                </a:cubicBezTo>
                <a:cubicBezTo>
                  <a:pt x="1462096" y="746940"/>
                  <a:pt x="1401151" y="744019"/>
                  <a:pt x="1379797" y="743045"/>
                </a:cubicBezTo>
                <a:close/>
                <a:moveTo>
                  <a:pt x="2815997" y="502381"/>
                </a:moveTo>
                <a:cubicBezTo>
                  <a:pt x="2715071" y="502576"/>
                  <a:pt x="2656528" y="554824"/>
                  <a:pt x="2656528" y="693394"/>
                </a:cubicBezTo>
                <a:cubicBezTo>
                  <a:pt x="2656528" y="810221"/>
                  <a:pt x="2707542" y="880707"/>
                  <a:pt x="2815673" y="880707"/>
                </a:cubicBezTo>
                <a:cubicBezTo>
                  <a:pt x="2907447" y="880707"/>
                  <a:pt x="2971767" y="813207"/>
                  <a:pt x="2971767" y="686774"/>
                </a:cubicBezTo>
                <a:cubicBezTo>
                  <a:pt x="2972849" y="656763"/>
                  <a:pt x="2968450" y="626807"/>
                  <a:pt x="2958786" y="598374"/>
                </a:cubicBezTo>
                <a:cubicBezTo>
                  <a:pt x="2924063" y="505237"/>
                  <a:pt x="2836312" y="502381"/>
                  <a:pt x="2815997" y="502381"/>
                </a:cubicBezTo>
                <a:close/>
                <a:moveTo>
                  <a:pt x="1264982" y="482650"/>
                </a:moveTo>
                <a:lnTo>
                  <a:pt x="1264982" y="599477"/>
                </a:lnTo>
                <a:lnTo>
                  <a:pt x="1368828" y="599477"/>
                </a:lnTo>
                <a:cubicBezTo>
                  <a:pt x="1390182" y="599477"/>
                  <a:pt x="1443014" y="599477"/>
                  <a:pt x="1443014" y="542167"/>
                </a:cubicBezTo>
                <a:cubicBezTo>
                  <a:pt x="1443014" y="484857"/>
                  <a:pt x="1394271" y="483753"/>
                  <a:pt x="1373956" y="482910"/>
                </a:cubicBezTo>
                <a:close/>
                <a:moveTo>
                  <a:pt x="1989183" y="481872"/>
                </a:moveTo>
                <a:lnTo>
                  <a:pt x="1989183" y="641861"/>
                </a:lnTo>
                <a:lnTo>
                  <a:pt x="2062395" y="641861"/>
                </a:lnTo>
                <a:cubicBezTo>
                  <a:pt x="2099975" y="641861"/>
                  <a:pt x="2172083" y="639913"/>
                  <a:pt x="2172083" y="562353"/>
                </a:cubicBezTo>
                <a:cubicBezTo>
                  <a:pt x="2172083" y="483819"/>
                  <a:pt x="2101013" y="481872"/>
                  <a:pt x="2061422" y="481872"/>
                </a:cubicBezTo>
                <a:close/>
                <a:moveTo>
                  <a:pt x="1740406" y="338369"/>
                </a:moveTo>
                <a:lnTo>
                  <a:pt x="2097963" y="338369"/>
                </a:lnTo>
                <a:cubicBezTo>
                  <a:pt x="2165982" y="338369"/>
                  <a:pt x="2231016" y="342263"/>
                  <a:pt x="2274697" y="359722"/>
                </a:cubicBezTo>
                <a:cubicBezTo>
                  <a:pt x="2370171" y="398665"/>
                  <a:pt x="2398599" y="491608"/>
                  <a:pt x="2398599" y="557550"/>
                </a:cubicBezTo>
                <a:cubicBezTo>
                  <a:pt x="2398599" y="583512"/>
                  <a:pt x="2395548" y="644781"/>
                  <a:pt x="2343755" y="695212"/>
                </a:cubicBezTo>
                <a:cubicBezTo>
                  <a:pt x="2315327" y="724289"/>
                  <a:pt x="2284822" y="734998"/>
                  <a:pt x="2251331" y="747589"/>
                </a:cubicBezTo>
                <a:lnTo>
                  <a:pt x="2426053" y="1023886"/>
                </a:lnTo>
                <a:lnTo>
                  <a:pt x="2152936" y="1023886"/>
                </a:lnTo>
                <a:lnTo>
                  <a:pt x="2013782" y="782443"/>
                </a:lnTo>
                <a:lnTo>
                  <a:pt x="1989183" y="782443"/>
                </a:lnTo>
                <a:lnTo>
                  <a:pt x="1989183" y="1023886"/>
                </a:lnTo>
                <a:lnTo>
                  <a:pt x="1740406" y="1023886"/>
                </a:lnTo>
                <a:close/>
                <a:moveTo>
                  <a:pt x="1017308" y="337849"/>
                </a:moveTo>
                <a:lnTo>
                  <a:pt x="1441846" y="337849"/>
                </a:lnTo>
                <a:cubicBezTo>
                  <a:pt x="1486565" y="339796"/>
                  <a:pt x="1569772" y="342652"/>
                  <a:pt x="1623577" y="393212"/>
                </a:cubicBezTo>
                <a:cubicBezTo>
                  <a:pt x="1656029" y="422354"/>
                  <a:pt x="1672320" y="468047"/>
                  <a:pt x="1672320" y="511792"/>
                </a:cubicBezTo>
                <a:cubicBezTo>
                  <a:pt x="1672391" y="557158"/>
                  <a:pt x="1654080" y="600617"/>
                  <a:pt x="1621565" y="632254"/>
                </a:cubicBezTo>
                <a:cubicBezTo>
                  <a:pt x="1602094" y="650752"/>
                  <a:pt x="1583986" y="658216"/>
                  <a:pt x="1560620" y="669184"/>
                </a:cubicBezTo>
                <a:cubicBezTo>
                  <a:pt x="1590087" y="676973"/>
                  <a:pt x="1616503" y="683788"/>
                  <a:pt x="1644996" y="710983"/>
                </a:cubicBezTo>
                <a:cubicBezTo>
                  <a:pt x="1685626" y="748887"/>
                  <a:pt x="1692700" y="793541"/>
                  <a:pt x="1692700" y="827810"/>
                </a:cubicBezTo>
                <a:cubicBezTo>
                  <a:pt x="1692700" y="879344"/>
                  <a:pt x="1676474" y="932760"/>
                  <a:pt x="1639933" y="967744"/>
                </a:cubicBezTo>
                <a:cubicBezTo>
                  <a:pt x="1586063" y="1020251"/>
                  <a:pt x="1511942" y="1022198"/>
                  <a:pt x="1456060" y="1024145"/>
                </a:cubicBezTo>
                <a:lnTo>
                  <a:pt x="1017308" y="1024145"/>
                </a:lnTo>
                <a:close/>
                <a:moveTo>
                  <a:pt x="700511" y="335383"/>
                </a:moveTo>
                <a:lnTo>
                  <a:pt x="947146" y="335383"/>
                </a:lnTo>
                <a:lnTo>
                  <a:pt x="947146" y="1023367"/>
                </a:lnTo>
                <a:lnTo>
                  <a:pt x="700511" y="1023367"/>
                </a:lnTo>
                <a:close/>
                <a:moveTo>
                  <a:pt x="0" y="334669"/>
                </a:moveTo>
                <a:lnTo>
                  <a:pt x="639176" y="334669"/>
                </a:lnTo>
                <a:lnTo>
                  <a:pt x="639176" y="527175"/>
                </a:lnTo>
                <a:lnTo>
                  <a:pt x="442257" y="527175"/>
                </a:lnTo>
                <a:lnTo>
                  <a:pt x="442257" y="1024405"/>
                </a:lnTo>
                <a:lnTo>
                  <a:pt x="196919" y="1024405"/>
                </a:lnTo>
                <a:lnTo>
                  <a:pt x="196919" y="527175"/>
                </a:lnTo>
                <a:lnTo>
                  <a:pt x="0" y="527175"/>
                </a:lnTo>
                <a:close/>
                <a:moveTo>
                  <a:pt x="2815932" y="333241"/>
                </a:moveTo>
                <a:cubicBezTo>
                  <a:pt x="3100277" y="333306"/>
                  <a:pt x="3201268" y="527239"/>
                  <a:pt x="3201268" y="686904"/>
                </a:cubicBezTo>
                <a:cubicBezTo>
                  <a:pt x="3201268" y="857082"/>
                  <a:pt x="3094176" y="1051016"/>
                  <a:pt x="2811843" y="1051016"/>
                </a:cubicBezTo>
                <a:cubicBezTo>
                  <a:pt x="2517049" y="1051016"/>
                  <a:pt x="2428260" y="847541"/>
                  <a:pt x="2428260" y="694497"/>
                </a:cubicBezTo>
                <a:cubicBezTo>
                  <a:pt x="2428260" y="502511"/>
                  <a:pt x="2555796" y="333241"/>
                  <a:pt x="2815932" y="333241"/>
                </a:cubicBezTo>
                <a:close/>
                <a:moveTo>
                  <a:pt x="2486421" y="0"/>
                </a:moveTo>
                <a:lnTo>
                  <a:pt x="3590311" y="0"/>
                </a:lnTo>
                <a:lnTo>
                  <a:pt x="3590311" y="1024187"/>
                </a:lnTo>
                <a:lnTo>
                  <a:pt x="3314338" y="1024187"/>
                </a:lnTo>
                <a:lnTo>
                  <a:pt x="3314338" y="220804"/>
                </a:lnTo>
                <a:lnTo>
                  <a:pt x="2486421" y="220804"/>
                </a:lnTo>
                <a:close/>
              </a:path>
            </a:pathLst>
          </a:custGeom>
          <a:solidFill>
            <a:schemeClr val="bg1"/>
          </a:solidFill>
          <a:ln w="6476" cap="flat">
            <a:noFill/>
            <a:prstDash val="solid"/>
            <a:miter/>
          </a:ln>
        </p:spPr>
        <p:txBody>
          <a:bodyPr rtlCol="0" anchor="ctr"/>
          <a:lstStyle/>
          <a:p>
            <a:endParaRPr lang="sv-SE"/>
          </a:p>
        </p:txBody>
      </p:sp>
    </p:spTree>
    <p:extLst>
      <p:ext uri="{BB962C8B-B14F-4D97-AF65-F5344CB8AC3E}">
        <p14:creationId xmlns:p14="http://schemas.microsoft.com/office/powerpoint/2010/main" val="3150640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Film (länkade bilder)">
    <p:bg>
      <p:bgPr>
        <a:solidFill>
          <a:srgbClr val="000000"/>
        </a:solidFill>
        <a:effectLst/>
      </p:bgPr>
    </p:bg>
    <p:spTree>
      <p:nvGrpSpPr>
        <p:cNvPr id="1" name=""/>
        <p:cNvGrpSpPr/>
        <p:nvPr/>
      </p:nvGrpSpPr>
      <p:grpSpPr>
        <a:xfrm>
          <a:off x="0" y="0"/>
          <a:ext cx="0" cy="0"/>
          <a:chOff x="0" y="0"/>
          <a:chExt cx="0" cy="0"/>
        </a:xfrm>
      </p:grpSpPr>
      <p:sp>
        <p:nvSpPr>
          <p:cNvPr id="22" name="Logotyp">
            <a:extLst>
              <a:ext uri="{FF2B5EF4-FFF2-40B4-BE49-F238E27FC236}">
                <a16:creationId xmlns:a16="http://schemas.microsoft.com/office/drawing/2014/main" id="{B372500E-C18C-46B7-B797-A2691975E656}"/>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sp>
        <p:nvSpPr>
          <p:cNvPr id="3" name="Rubrik 2">
            <a:extLst>
              <a:ext uri="{FF2B5EF4-FFF2-40B4-BE49-F238E27FC236}">
                <a16:creationId xmlns:a16="http://schemas.microsoft.com/office/drawing/2014/main" id="{B8098DC8-9E8F-4399-A2B4-5A556707CD83}"/>
              </a:ext>
            </a:extLst>
          </p:cNvPr>
          <p:cNvSpPr>
            <a:spLocks noGrp="1"/>
          </p:cNvSpPr>
          <p:nvPr>
            <p:ph type="title"/>
          </p:nvPr>
        </p:nvSpPr>
        <p:spPr/>
        <p:txBody>
          <a:bodyPr/>
          <a:lstStyle/>
          <a:p>
            <a:r>
              <a:rPr lang="sv-SE"/>
              <a:t>Klicka här för att ändra mall för rubrikformat</a:t>
            </a:r>
          </a:p>
        </p:txBody>
      </p:sp>
      <p:sp>
        <p:nvSpPr>
          <p:cNvPr id="4" name="Platshållare för bild 3">
            <a:extLst>
              <a:ext uri="{FF2B5EF4-FFF2-40B4-BE49-F238E27FC236}">
                <a16:creationId xmlns:a16="http://schemas.microsoft.com/office/drawing/2014/main" id="{3EB486B5-B0BA-456C-26E9-C5ACDD5997DA}"/>
              </a:ext>
            </a:extLst>
          </p:cNvPr>
          <p:cNvSpPr>
            <a:spLocks noGrp="1"/>
          </p:cNvSpPr>
          <p:nvPr>
            <p:ph type="pic" sz="quarter" idx="10" hasCustomPrompt="1"/>
          </p:nvPr>
        </p:nvSpPr>
        <p:spPr/>
        <p:txBody>
          <a:bodyPr anchor="ctr"/>
          <a:lstStyle>
            <a:lvl1pPr marL="0" indent="0" algn="ctr">
              <a:buNone/>
              <a:defRPr/>
            </a:lvl1pPr>
          </a:lstStyle>
          <a:p>
            <a:r>
              <a:rPr lang="sv-SE"/>
              <a:t>Klicka för att infoga bild. Länka sedan bilden till ett </a:t>
            </a:r>
            <a:r>
              <a:rPr lang="sv-SE" err="1"/>
              <a:t>mediaklipp</a:t>
            </a:r>
            <a:endParaRPr lang="sv-SE"/>
          </a:p>
        </p:txBody>
      </p:sp>
    </p:spTree>
    <p:extLst>
      <p:ext uri="{BB962C8B-B14F-4D97-AF65-F5344CB8AC3E}">
        <p14:creationId xmlns:p14="http://schemas.microsoft.com/office/powerpoint/2010/main" val="13944688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9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färg)">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98E226-4457-4B40-A064-98A7BE685A5B}"/>
              </a:ext>
            </a:extLst>
          </p:cNvPr>
          <p:cNvSpPr>
            <a:spLocks noGrp="1"/>
          </p:cNvSpPr>
          <p:nvPr>
            <p:ph type="title" hasCustomPrompt="1"/>
          </p:nvPr>
        </p:nvSpPr>
        <p:spPr/>
        <p:txBody>
          <a:bodyPr/>
          <a:lstStyle/>
          <a:p>
            <a:r>
              <a:rPr lang="sv-SE"/>
              <a:t>Klicka för att lägga till rubrik</a:t>
            </a:r>
          </a:p>
        </p:txBody>
      </p:sp>
      <p:sp>
        <p:nvSpPr>
          <p:cNvPr id="6" name="Platshållare för datum 5">
            <a:extLst>
              <a:ext uri="{FF2B5EF4-FFF2-40B4-BE49-F238E27FC236}">
                <a16:creationId xmlns:a16="http://schemas.microsoft.com/office/drawing/2014/main" id="{651AAEE3-BFF0-466A-AA22-80F8B05F03C3}"/>
              </a:ext>
            </a:extLst>
          </p:cNvPr>
          <p:cNvSpPr>
            <a:spLocks noGrp="1"/>
          </p:cNvSpPr>
          <p:nvPr>
            <p:ph type="dt" sz="half" idx="11"/>
          </p:nvPr>
        </p:nvSpPr>
        <p:spPr/>
        <p:txBody>
          <a:bodyPr/>
          <a:lstStyle/>
          <a:p>
            <a:endParaRPr lang="sv-SE"/>
          </a:p>
        </p:txBody>
      </p:sp>
      <p:sp>
        <p:nvSpPr>
          <p:cNvPr id="7" name="Platshållare för sidfot 6">
            <a:extLst>
              <a:ext uri="{FF2B5EF4-FFF2-40B4-BE49-F238E27FC236}">
                <a16:creationId xmlns:a16="http://schemas.microsoft.com/office/drawing/2014/main" id="{37B6174C-9401-4601-8B6C-73E7CC22D97A}"/>
              </a:ext>
            </a:extLst>
          </p:cNvPr>
          <p:cNvSpPr>
            <a:spLocks noGrp="1"/>
          </p:cNvSpPr>
          <p:nvPr>
            <p:ph type="ftr" sz="quarter" idx="12"/>
          </p:nvPr>
        </p:nvSpPr>
        <p:spPr/>
        <p:txBody>
          <a:bodyPr/>
          <a:lstStyle/>
          <a:p>
            <a:endParaRPr lang="sv-SE"/>
          </a:p>
        </p:txBody>
      </p:sp>
      <p:sp>
        <p:nvSpPr>
          <p:cNvPr id="9" name="Platshållare för bildnummer 8">
            <a:extLst>
              <a:ext uri="{FF2B5EF4-FFF2-40B4-BE49-F238E27FC236}">
                <a16:creationId xmlns:a16="http://schemas.microsoft.com/office/drawing/2014/main" id="{BAFBC9A4-51BE-4295-B867-EA8188695ACD}"/>
              </a:ext>
            </a:extLst>
          </p:cNvPr>
          <p:cNvSpPr>
            <a:spLocks noGrp="1"/>
          </p:cNvSpPr>
          <p:nvPr>
            <p:ph type="sldNum" sz="quarter" idx="13"/>
          </p:nvPr>
        </p:nvSpPr>
        <p:spPr/>
        <p:txBody>
          <a:bodyPr/>
          <a:lstStyle/>
          <a:p>
            <a:fld id="{EE92668B-B223-40BD-BB8B-DE8438443619}" type="slidenum">
              <a:rPr lang="sv-SE" smtClean="0"/>
              <a:pPr/>
              <a:t>‹#›</a:t>
            </a:fld>
            <a:endParaRPr lang="sv-SE"/>
          </a:p>
        </p:txBody>
      </p:sp>
      <p:pic>
        <p:nvPicPr>
          <p:cNvPr id="17" name="Bild 16">
            <a:extLst>
              <a:ext uri="{FF2B5EF4-FFF2-40B4-BE49-F238E27FC236}">
                <a16:creationId xmlns:a16="http://schemas.microsoft.com/office/drawing/2014/main" id="{7FECC846-C87F-434C-87BB-80456FA59AD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
          <a:stretch/>
        </p:blipFill>
        <p:spPr>
          <a:xfrm>
            <a:off x="-1" y="6021831"/>
            <a:ext cx="11856061" cy="584332"/>
          </a:xfrm>
          <a:prstGeom prst="rect">
            <a:avLst/>
          </a:prstGeom>
        </p:spPr>
      </p:pic>
      <p:sp>
        <p:nvSpPr>
          <p:cNvPr id="22" name="Logotyp">
            <a:extLst>
              <a:ext uri="{FF2B5EF4-FFF2-40B4-BE49-F238E27FC236}">
                <a16:creationId xmlns:a16="http://schemas.microsoft.com/office/drawing/2014/main" id="{B372500E-C18C-46B7-B797-A2691975E656}"/>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sp>
        <p:nvSpPr>
          <p:cNvPr id="4" name="Platshållare för text 3">
            <a:extLst>
              <a:ext uri="{FF2B5EF4-FFF2-40B4-BE49-F238E27FC236}">
                <a16:creationId xmlns:a16="http://schemas.microsoft.com/office/drawing/2014/main" id="{F23E8A89-ECF5-358C-1CAF-DF9EDB3DCFED}"/>
              </a:ext>
            </a:extLst>
          </p:cNvPr>
          <p:cNvSpPr>
            <a:spLocks noGrp="1"/>
          </p:cNvSpPr>
          <p:nvPr>
            <p:ph type="body" sz="quarter" idx="14"/>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381960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 och två innehållsdelar (färg)">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98E226-4457-4B40-A064-98A7BE685A5B}"/>
              </a:ext>
            </a:extLst>
          </p:cNvPr>
          <p:cNvSpPr>
            <a:spLocks noGrp="1"/>
          </p:cNvSpPr>
          <p:nvPr>
            <p:ph type="title" hasCustomPrompt="1"/>
          </p:nvPr>
        </p:nvSpPr>
        <p:spPr/>
        <p:txBody>
          <a:bodyPr/>
          <a:lstStyle/>
          <a:p>
            <a:r>
              <a:rPr lang="sv-SE"/>
              <a:t>Klicka för att lägga till rubrik</a:t>
            </a:r>
          </a:p>
        </p:txBody>
      </p:sp>
      <p:sp>
        <p:nvSpPr>
          <p:cNvPr id="6" name="Platshållare för datum 5">
            <a:extLst>
              <a:ext uri="{FF2B5EF4-FFF2-40B4-BE49-F238E27FC236}">
                <a16:creationId xmlns:a16="http://schemas.microsoft.com/office/drawing/2014/main" id="{651AAEE3-BFF0-466A-AA22-80F8B05F03C3}"/>
              </a:ext>
            </a:extLst>
          </p:cNvPr>
          <p:cNvSpPr>
            <a:spLocks noGrp="1"/>
          </p:cNvSpPr>
          <p:nvPr>
            <p:ph type="dt" sz="half" idx="11"/>
          </p:nvPr>
        </p:nvSpPr>
        <p:spPr/>
        <p:txBody>
          <a:bodyPr/>
          <a:lstStyle/>
          <a:p>
            <a:endParaRPr lang="sv-SE"/>
          </a:p>
        </p:txBody>
      </p:sp>
      <p:sp>
        <p:nvSpPr>
          <p:cNvPr id="7" name="Platshållare för sidfot 6">
            <a:extLst>
              <a:ext uri="{FF2B5EF4-FFF2-40B4-BE49-F238E27FC236}">
                <a16:creationId xmlns:a16="http://schemas.microsoft.com/office/drawing/2014/main" id="{37B6174C-9401-4601-8B6C-73E7CC22D97A}"/>
              </a:ext>
            </a:extLst>
          </p:cNvPr>
          <p:cNvSpPr>
            <a:spLocks noGrp="1"/>
          </p:cNvSpPr>
          <p:nvPr>
            <p:ph type="ftr" sz="quarter" idx="12"/>
          </p:nvPr>
        </p:nvSpPr>
        <p:spPr/>
        <p:txBody>
          <a:bodyPr/>
          <a:lstStyle/>
          <a:p>
            <a:endParaRPr lang="sv-SE"/>
          </a:p>
        </p:txBody>
      </p:sp>
      <p:sp>
        <p:nvSpPr>
          <p:cNvPr id="9" name="Platshållare för bildnummer 8">
            <a:extLst>
              <a:ext uri="{FF2B5EF4-FFF2-40B4-BE49-F238E27FC236}">
                <a16:creationId xmlns:a16="http://schemas.microsoft.com/office/drawing/2014/main" id="{BAFBC9A4-51BE-4295-B867-EA8188695ACD}"/>
              </a:ext>
            </a:extLst>
          </p:cNvPr>
          <p:cNvSpPr>
            <a:spLocks noGrp="1"/>
          </p:cNvSpPr>
          <p:nvPr>
            <p:ph type="sldNum" sz="quarter" idx="13"/>
          </p:nvPr>
        </p:nvSpPr>
        <p:spPr/>
        <p:txBody>
          <a:bodyPr/>
          <a:lstStyle/>
          <a:p>
            <a:fld id="{EE92668B-B223-40BD-BB8B-DE8438443619}" type="slidenum">
              <a:rPr lang="sv-SE" smtClean="0"/>
              <a:pPr/>
              <a:t>‹#›</a:t>
            </a:fld>
            <a:endParaRPr lang="sv-SE"/>
          </a:p>
        </p:txBody>
      </p:sp>
      <p:pic>
        <p:nvPicPr>
          <p:cNvPr id="17" name="Bild 16">
            <a:extLst>
              <a:ext uri="{FF2B5EF4-FFF2-40B4-BE49-F238E27FC236}">
                <a16:creationId xmlns:a16="http://schemas.microsoft.com/office/drawing/2014/main" id="{7FECC846-C87F-434C-87BB-80456FA59AD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
          <a:stretch/>
        </p:blipFill>
        <p:spPr>
          <a:xfrm>
            <a:off x="-1" y="6021831"/>
            <a:ext cx="11856061" cy="584332"/>
          </a:xfrm>
          <a:prstGeom prst="rect">
            <a:avLst/>
          </a:prstGeom>
        </p:spPr>
      </p:pic>
      <p:sp>
        <p:nvSpPr>
          <p:cNvPr id="12" name="Logotyp">
            <a:extLst>
              <a:ext uri="{FF2B5EF4-FFF2-40B4-BE49-F238E27FC236}">
                <a16:creationId xmlns:a16="http://schemas.microsoft.com/office/drawing/2014/main" id="{E096A06D-1720-4E7F-A344-E0263455237D}"/>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sp>
        <p:nvSpPr>
          <p:cNvPr id="3" name="Platshållare för text 3">
            <a:extLst>
              <a:ext uri="{FF2B5EF4-FFF2-40B4-BE49-F238E27FC236}">
                <a16:creationId xmlns:a16="http://schemas.microsoft.com/office/drawing/2014/main" id="{E489E014-419F-FEF3-09EF-902138AB1CE8}"/>
              </a:ext>
            </a:extLst>
          </p:cNvPr>
          <p:cNvSpPr>
            <a:spLocks noGrp="1"/>
          </p:cNvSpPr>
          <p:nvPr>
            <p:ph type="body" sz="quarter" idx="14"/>
          </p:nvPr>
        </p:nvSpPr>
        <p:spPr>
          <a:xfrm>
            <a:off x="515937" y="1520825"/>
            <a:ext cx="5400000" cy="38877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D641FE40-7726-F8DF-6C30-6F76911A33A0}"/>
              </a:ext>
            </a:extLst>
          </p:cNvPr>
          <p:cNvSpPr>
            <a:spLocks noGrp="1"/>
          </p:cNvSpPr>
          <p:nvPr>
            <p:ph type="body" sz="quarter" idx="15"/>
          </p:nvPr>
        </p:nvSpPr>
        <p:spPr>
          <a:xfrm>
            <a:off x="6276065" y="1520825"/>
            <a:ext cx="5400000" cy="38877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94934813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727" userDrawn="1">
          <p15:clr>
            <a:srgbClr val="FBAE40"/>
          </p15:clr>
        </p15:guide>
        <p15:guide id="2" pos="3953" userDrawn="1">
          <p15:clr>
            <a:srgbClr val="FBAE40"/>
          </p15:clr>
        </p15:guide>
        <p15:guide id="3" pos="735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ast rubrik (färg)">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98E226-4457-4B40-A064-98A7BE685A5B}"/>
              </a:ext>
            </a:extLst>
          </p:cNvPr>
          <p:cNvSpPr>
            <a:spLocks noGrp="1"/>
          </p:cNvSpPr>
          <p:nvPr>
            <p:ph type="title" hasCustomPrompt="1"/>
          </p:nvPr>
        </p:nvSpPr>
        <p:spPr/>
        <p:txBody>
          <a:bodyPr/>
          <a:lstStyle/>
          <a:p>
            <a:r>
              <a:rPr lang="sv-SE"/>
              <a:t>Klicka för att lägga till rubrik</a:t>
            </a:r>
          </a:p>
        </p:txBody>
      </p:sp>
      <p:sp>
        <p:nvSpPr>
          <p:cNvPr id="6" name="Platshållare för datum 5">
            <a:extLst>
              <a:ext uri="{FF2B5EF4-FFF2-40B4-BE49-F238E27FC236}">
                <a16:creationId xmlns:a16="http://schemas.microsoft.com/office/drawing/2014/main" id="{651AAEE3-BFF0-466A-AA22-80F8B05F03C3}"/>
              </a:ext>
            </a:extLst>
          </p:cNvPr>
          <p:cNvSpPr>
            <a:spLocks noGrp="1"/>
          </p:cNvSpPr>
          <p:nvPr>
            <p:ph type="dt" sz="half" idx="11"/>
          </p:nvPr>
        </p:nvSpPr>
        <p:spPr/>
        <p:txBody>
          <a:bodyPr/>
          <a:lstStyle/>
          <a:p>
            <a:endParaRPr lang="sv-SE"/>
          </a:p>
        </p:txBody>
      </p:sp>
      <p:sp>
        <p:nvSpPr>
          <p:cNvPr id="7" name="Platshållare för sidfot 6">
            <a:extLst>
              <a:ext uri="{FF2B5EF4-FFF2-40B4-BE49-F238E27FC236}">
                <a16:creationId xmlns:a16="http://schemas.microsoft.com/office/drawing/2014/main" id="{37B6174C-9401-4601-8B6C-73E7CC22D97A}"/>
              </a:ext>
            </a:extLst>
          </p:cNvPr>
          <p:cNvSpPr>
            <a:spLocks noGrp="1"/>
          </p:cNvSpPr>
          <p:nvPr>
            <p:ph type="ftr" sz="quarter" idx="12"/>
          </p:nvPr>
        </p:nvSpPr>
        <p:spPr/>
        <p:txBody>
          <a:bodyPr/>
          <a:lstStyle/>
          <a:p>
            <a:endParaRPr lang="sv-SE"/>
          </a:p>
        </p:txBody>
      </p:sp>
      <p:sp>
        <p:nvSpPr>
          <p:cNvPr id="9" name="Platshållare för bildnummer 8">
            <a:extLst>
              <a:ext uri="{FF2B5EF4-FFF2-40B4-BE49-F238E27FC236}">
                <a16:creationId xmlns:a16="http://schemas.microsoft.com/office/drawing/2014/main" id="{BAFBC9A4-51BE-4295-B867-EA8188695ACD}"/>
              </a:ext>
            </a:extLst>
          </p:cNvPr>
          <p:cNvSpPr>
            <a:spLocks noGrp="1"/>
          </p:cNvSpPr>
          <p:nvPr>
            <p:ph type="sldNum" sz="quarter" idx="13"/>
          </p:nvPr>
        </p:nvSpPr>
        <p:spPr/>
        <p:txBody>
          <a:bodyPr/>
          <a:lstStyle/>
          <a:p>
            <a:fld id="{EE92668B-B223-40BD-BB8B-DE8438443619}" type="slidenum">
              <a:rPr lang="sv-SE" smtClean="0"/>
              <a:pPr/>
              <a:t>‹#›</a:t>
            </a:fld>
            <a:endParaRPr lang="sv-SE"/>
          </a:p>
        </p:txBody>
      </p:sp>
      <p:pic>
        <p:nvPicPr>
          <p:cNvPr id="17" name="Bild 16">
            <a:extLst>
              <a:ext uri="{FF2B5EF4-FFF2-40B4-BE49-F238E27FC236}">
                <a16:creationId xmlns:a16="http://schemas.microsoft.com/office/drawing/2014/main" id="{7FECC846-C87F-434C-87BB-80456FA59AD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
          <a:stretch/>
        </p:blipFill>
        <p:spPr>
          <a:xfrm>
            <a:off x="-1" y="6021831"/>
            <a:ext cx="11856061" cy="584332"/>
          </a:xfrm>
          <a:prstGeom prst="rect">
            <a:avLst/>
          </a:prstGeom>
        </p:spPr>
      </p:pic>
      <p:sp>
        <p:nvSpPr>
          <p:cNvPr id="12" name="Logotyp">
            <a:extLst>
              <a:ext uri="{FF2B5EF4-FFF2-40B4-BE49-F238E27FC236}">
                <a16:creationId xmlns:a16="http://schemas.microsoft.com/office/drawing/2014/main" id="{E096A06D-1720-4E7F-A344-E0263455237D}"/>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spTree>
    <p:extLst>
      <p:ext uri="{BB962C8B-B14F-4D97-AF65-F5344CB8AC3E}">
        <p14:creationId xmlns:p14="http://schemas.microsoft.com/office/powerpoint/2010/main" val="207245411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9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ubrik, bildoch text (färg)">
    <p:bg>
      <p:bgPr>
        <a:solidFill>
          <a:schemeClr val="bg2"/>
        </a:solidFill>
        <a:effectLst/>
      </p:bgPr>
    </p:bg>
    <p:spTree>
      <p:nvGrpSpPr>
        <p:cNvPr id="1" name=""/>
        <p:cNvGrpSpPr/>
        <p:nvPr/>
      </p:nvGrpSpPr>
      <p:grpSpPr>
        <a:xfrm>
          <a:off x="0" y="0"/>
          <a:ext cx="0" cy="0"/>
          <a:chOff x="0" y="0"/>
          <a:chExt cx="0" cy="0"/>
        </a:xfrm>
      </p:grpSpPr>
      <p:sp>
        <p:nvSpPr>
          <p:cNvPr id="6" name="Platshållare för datum 5">
            <a:extLst>
              <a:ext uri="{FF2B5EF4-FFF2-40B4-BE49-F238E27FC236}">
                <a16:creationId xmlns:a16="http://schemas.microsoft.com/office/drawing/2014/main" id="{651AAEE3-BFF0-466A-AA22-80F8B05F03C3}"/>
              </a:ext>
            </a:extLst>
          </p:cNvPr>
          <p:cNvSpPr>
            <a:spLocks noGrp="1"/>
          </p:cNvSpPr>
          <p:nvPr>
            <p:ph type="dt" sz="half" idx="11"/>
          </p:nvPr>
        </p:nvSpPr>
        <p:spPr/>
        <p:txBody>
          <a:bodyPr/>
          <a:lstStyle/>
          <a:p>
            <a:endParaRPr lang="sv-SE"/>
          </a:p>
        </p:txBody>
      </p:sp>
      <p:sp>
        <p:nvSpPr>
          <p:cNvPr id="7" name="Platshållare för sidfot 6">
            <a:extLst>
              <a:ext uri="{FF2B5EF4-FFF2-40B4-BE49-F238E27FC236}">
                <a16:creationId xmlns:a16="http://schemas.microsoft.com/office/drawing/2014/main" id="{37B6174C-9401-4601-8B6C-73E7CC22D97A}"/>
              </a:ext>
            </a:extLst>
          </p:cNvPr>
          <p:cNvSpPr>
            <a:spLocks noGrp="1"/>
          </p:cNvSpPr>
          <p:nvPr>
            <p:ph type="ftr" sz="quarter" idx="12"/>
          </p:nvPr>
        </p:nvSpPr>
        <p:spPr/>
        <p:txBody>
          <a:bodyPr/>
          <a:lstStyle/>
          <a:p>
            <a:endParaRPr lang="sv-SE"/>
          </a:p>
        </p:txBody>
      </p:sp>
      <p:sp>
        <p:nvSpPr>
          <p:cNvPr id="9" name="Platshållare för bildnummer 8">
            <a:extLst>
              <a:ext uri="{FF2B5EF4-FFF2-40B4-BE49-F238E27FC236}">
                <a16:creationId xmlns:a16="http://schemas.microsoft.com/office/drawing/2014/main" id="{BAFBC9A4-51BE-4295-B867-EA8188695ACD}"/>
              </a:ext>
            </a:extLst>
          </p:cNvPr>
          <p:cNvSpPr>
            <a:spLocks noGrp="1"/>
          </p:cNvSpPr>
          <p:nvPr>
            <p:ph type="sldNum" sz="quarter" idx="13"/>
          </p:nvPr>
        </p:nvSpPr>
        <p:spPr/>
        <p:txBody>
          <a:bodyPr/>
          <a:lstStyle/>
          <a:p>
            <a:fld id="{EE92668B-B223-40BD-BB8B-DE8438443619}" type="slidenum">
              <a:rPr lang="sv-SE" smtClean="0"/>
              <a:pPr/>
              <a:t>‹#›</a:t>
            </a:fld>
            <a:endParaRPr lang="sv-SE"/>
          </a:p>
        </p:txBody>
      </p:sp>
      <p:pic>
        <p:nvPicPr>
          <p:cNvPr id="17" name="Bild 16">
            <a:extLst>
              <a:ext uri="{FF2B5EF4-FFF2-40B4-BE49-F238E27FC236}">
                <a16:creationId xmlns:a16="http://schemas.microsoft.com/office/drawing/2014/main" id="{7FECC846-C87F-434C-87BB-80456FA59AD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
          <a:stretch/>
        </p:blipFill>
        <p:spPr>
          <a:xfrm>
            <a:off x="-1" y="6021831"/>
            <a:ext cx="11856061" cy="584332"/>
          </a:xfrm>
          <a:prstGeom prst="rect">
            <a:avLst/>
          </a:prstGeom>
        </p:spPr>
      </p:pic>
      <p:sp>
        <p:nvSpPr>
          <p:cNvPr id="3" name="Rubrik 2">
            <a:extLst>
              <a:ext uri="{FF2B5EF4-FFF2-40B4-BE49-F238E27FC236}">
                <a16:creationId xmlns:a16="http://schemas.microsoft.com/office/drawing/2014/main" id="{29061085-64EA-4932-B5F4-11BB02D40646}"/>
              </a:ext>
            </a:extLst>
          </p:cNvPr>
          <p:cNvSpPr>
            <a:spLocks noGrp="1"/>
          </p:cNvSpPr>
          <p:nvPr>
            <p:ph type="title" hasCustomPrompt="1"/>
          </p:nvPr>
        </p:nvSpPr>
        <p:spPr>
          <a:xfrm>
            <a:off x="515938" y="234950"/>
            <a:ext cx="6948488" cy="1069975"/>
          </a:xfrm>
        </p:spPr>
        <p:txBody>
          <a:bodyPr/>
          <a:lstStyle>
            <a:lvl1pPr>
              <a:defRPr/>
            </a:lvl1pPr>
          </a:lstStyle>
          <a:p>
            <a:r>
              <a:rPr lang="sv-SE"/>
              <a:t>Klicka för att lägga till rubrik</a:t>
            </a:r>
          </a:p>
        </p:txBody>
      </p:sp>
      <p:sp>
        <p:nvSpPr>
          <p:cNvPr id="11" name="Platshållare för bild 9">
            <a:extLst>
              <a:ext uri="{FF2B5EF4-FFF2-40B4-BE49-F238E27FC236}">
                <a16:creationId xmlns:a16="http://schemas.microsoft.com/office/drawing/2014/main" id="{ABB6999A-A64A-402A-B201-C637F8687D09}"/>
              </a:ext>
            </a:extLst>
          </p:cNvPr>
          <p:cNvSpPr>
            <a:spLocks noGrp="1"/>
          </p:cNvSpPr>
          <p:nvPr>
            <p:ph type="pic" sz="quarter" idx="14" hasCustomPrompt="1"/>
          </p:nvPr>
        </p:nvSpPr>
        <p:spPr>
          <a:xfrm>
            <a:off x="515938" y="1520825"/>
            <a:ext cx="6961187" cy="3887788"/>
          </a:xfrm>
          <a:solidFill>
            <a:schemeClr val="tx1">
              <a:lumMod val="85000"/>
            </a:schemeClr>
          </a:solidFill>
        </p:spPr>
        <p:txBody>
          <a:bodyPr anchor="ctr"/>
          <a:lstStyle>
            <a:lvl1pPr marL="0" indent="0" algn="ctr">
              <a:buNone/>
              <a:defRPr>
                <a:solidFill>
                  <a:schemeClr val="bg1"/>
                </a:solidFill>
              </a:defRPr>
            </a:lvl1pPr>
          </a:lstStyle>
          <a:p>
            <a:r>
              <a:rPr lang="sv-SE"/>
              <a:t>Klicka för att lägga till bild</a:t>
            </a:r>
          </a:p>
        </p:txBody>
      </p:sp>
      <p:sp>
        <p:nvSpPr>
          <p:cNvPr id="12" name="Platshållare för text 11">
            <a:extLst>
              <a:ext uri="{FF2B5EF4-FFF2-40B4-BE49-F238E27FC236}">
                <a16:creationId xmlns:a16="http://schemas.microsoft.com/office/drawing/2014/main" id="{D78FF7F4-EC02-4041-BD70-EAE9DCE85E56}"/>
              </a:ext>
            </a:extLst>
          </p:cNvPr>
          <p:cNvSpPr>
            <a:spLocks noGrp="1"/>
          </p:cNvSpPr>
          <p:nvPr>
            <p:ph type="body" sz="quarter" idx="15"/>
          </p:nvPr>
        </p:nvSpPr>
        <p:spPr>
          <a:xfrm>
            <a:off x="7824788" y="1520825"/>
            <a:ext cx="3527425" cy="38877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Logotyp">
            <a:extLst>
              <a:ext uri="{FF2B5EF4-FFF2-40B4-BE49-F238E27FC236}">
                <a16:creationId xmlns:a16="http://schemas.microsoft.com/office/drawing/2014/main" id="{14FE62EA-E54D-467C-AE45-E1C04BB0DD6E}"/>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spTree>
    <p:extLst>
      <p:ext uri="{BB962C8B-B14F-4D97-AF65-F5344CB8AC3E}">
        <p14:creationId xmlns:p14="http://schemas.microsoft.com/office/powerpoint/2010/main" val="12175341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702" userDrawn="1">
          <p15:clr>
            <a:srgbClr val="FBAE40"/>
          </p15:clr>
        </p15:guide>
        <p15:guide id="2" pos="4929" userDrawn="1">
          <p15:clr>
            <a:srgbClr val="FBAE40"/>
          </p15:clr>
        </p15:guide>
        <p15:guide id="3" pos="7151"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ild, rubrik och text (färg)">
    <p:bg>
      <p:bgPr>
        <a:solidFill>
          <a:schemeClr val="bg2"/>
        </a:solidFill>
        <a:effectLst/>
      </p:bgPr>
    </p:bg>
    <p:spTree>
      <p:nvGrpSpPr>
        <p:cNvPr id="1" name=""/>
        <p:cNvGrpSpPr/>
        <p:nvPr/>
      </p:nvGrpSpPr>
      <p:grpSpPr>
        <a:xfrm>
          <a:off x="0" y="0"/>
          <a:ext cx="0" cy="0"/>
          <a:chOff x="0" y="0"/>
          <a:chExt cx="0" cy="0"/>
        </a:xfrm>
      </p:grpSpPr>
      <p:sp>
        <p:nvSpPr>
          <p:cNvPr id="6" name="Platshållare för datum 5">
            <a:extLst>
              <a:ext uri="{FF2B5EF4-FFF2-40B4-BE49-F238E27FC236}">
                <a16:creationId xmlns:a16="http://schemas.microsoft.com/office/drawing/2014/main" id="{651AAEE3-BFF0-466A-AA22-80F8B05F03C3}"/>
              </a:ext>
            </a:extLst>
          </p:cNvPr>
          <p:cNvSpPr>
            <a:spLocks noGrp="1"/>
          </p:cNvSpPr>
          <p:nvPr>
            <p:ph type="dt" sz="half" idx="11"/>
          </p:nvPr>
        </p:nvSpPr>
        <p:spPr/>
        <p:txBody>
          <a:bodyPr/>
          <a:lstStyle/>
          <a:p>
            <a:endParaRPr lang="sv-SE"/>
          </a:p>
        </p:txBody>
      </p:sp>
      <p:sp>
        <p:nvSpPr>
          <p:cNvPr id="7" name="Platshållare för sidfot 6">
            <a:extLst>
              <a:ext uri="{FF2B5EF4-FFF2-40B4-BE49-F238E27FC236}">
                <a16:creationId xmlns:a16="http://schemas.microsoft.com/office/drawing/2014/main" id="{37B6174C-9401-4601-8B6C-73E7CC22D97A}"/>
              </a:ext>
            </a:extLst>
          </p:cNvPr>
          <p:cNvSpPr>
            <a:spLocks noGrp="1"/>
          </p:cNvSpPr>
          <p:nvPr>
            <p:ph type="ftr" sz="quarter" idx="12"/>
          </p:nvPr>
        </p:nvSpPr>
        <p:spPr/>
        <p:txBody>
          <a:bodyPr/>
          <a:lstStyle/>
          <a:p>
            <a:endParaRPr lang="sv-SE"/>
          </a:p>
        </p:txBody>
      </p:sp>
      <p:sp>
        <p:nvSpPr>
          <p:cNvPr id="9" name="Platshållare för bildnummer 8">
            <a:extLst>
              <a:ext uri="{FF2B5EF4-FFF2-40B4-BE49-F238E27FC236}">
                <a16:creationId xmlns:a16="http://schemas.microsoft.com/office/drawing/2014/main" id="{BAFBC9A4-51BE-4295-B867-EA8188695ACD}"/>
              </a:ext>
            </a:extLst>
          </p:cNvPr>
          <p:cNvSpPr>
            <a:spLocks noGrp="1"/>
          </p:cNvSpPr>
          <p:nvPr>
            <p:ph type="sldNum" sz="quarter" idx="13"/>
          </p:nvPr>
        </p:nvSpPr>
        <p:spPr/>
        <p:txBody>
          <a:bodyPr/>
          <a:lstStyle/>
          <a:p>
            <a:fld id="{EE92668B-B223-40BD-BB8B-DE8438443619}" type="slidenum">
              <a:rPr lang="sv-SE" smtClean="0"/>
              <a:pPr/>
              <a:t>‹#›</a:t>
            </a:fld>
            <a:endParaRPr lang="sv-SE"/>
          </a:p>
        </p:txBody>
      </p:sp>
      <p:pic>
        <p:nvPicPr>
          <p:cNvPr id="17" name="Bild 16">
            <a:extLst>
              <a:ext uri="{FF2B5EF4-FFF2-40B4-BE49-F238E27FC236}">
                <a16:creationId xmlns:a16="http://schemas.microsoft.com/office/drawing/2014/main" id="{7FECC846-C87F-434C-87BB-80456FA59AD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
          <a:stretch/>
        </p:blipFill>
        <p:spPr>
          <a:xfrm>
            <a:off x="-1" y="6021831"/>
            <a:ext cx="11856061" cy="584332"/>
          </a:xfrm>
          <a:prstGeom prst="rect">
            <a:avLst/>
          </a:prstGeom>
        </p:spPr>
      </p:pic>
      <p:sp>
        <p:nvSpPr>
          <p:cNvPr id="3" name="Rubrik 2">
            <a:extLst>
              <a:ext uri="{FF2B5EF4-FFF2-40B4-BE49-F238E27FC236}">
                <a16:creationId xmlns:a16="http://schemas.microsoft.com/office/drawing/2014/main" id="{29061085-64EA-4932-B5F4-11BB02D40646}"/>
              </a:ext>
            </a:extLst>
          </p:cNvPr>
          <p:cNvSpPr>
            <a:spLocks noGrp="1"/>
          </p:cNvSpPr>
          <p:nvPr>
            <p:ph type="title" hasCustomPrompt="1"/>
          </p:nvPr>
        </p:nvSpPr>
        <p:spPr>
          <a:xfrm>
            <a:off x="6564313" y="1111250"/>
            <a:ext cx="4787900" cy="1069975"/>
          </a:xfrm>
        </p:spPr>
        <p:txBody>
          <a:bodyPr/>
          <a:lstStyle>
            <a:lvl1pPr>
              <a:defRPr/>
            </a:lvl1pPr>
          </a:lstStyle>
          <a:p>
            <a:r>
              <a:rPr lang="sv-SE"/>
              <a:t>Klicka för att lägga till rubrik</a:t>
            </a:r>
          </a:p>
        </p:txBody>
      </p:sp>
      <p:sp>
        <p:nvSpPr>
          <p:cNvPr id="11" name="Platshållare för bild 9">
            <a:extLst>
              <a:ext uri="{FF2B5EF4-FFF2-40B4-BE49-F238E27FC236}">
                <a16:creationId xmlns:a16="http://schemas.microsoft.com/office/drawing/2014/main" id="{ABB6999A-A64A-402A-B201-C637F8687D09}"/>
              </a:ext>
            </a:extLst>
          </p:cNvPr>
          <p:cNvSpPr>
            <a:spLocks noGrp="1"/>
          </p:cNvSpPr>
          <p:nvPr>
            <p:ph type="pic" sz="quarter" idx="14" hasCustomPrompt="1"/>
          </p:nvPr>
        </p:nvSpPr>
        <p:spPr>
          <a:xfrm>
            <a:off x="-1" y="-1"/>
            <a:ext cx="6096001" cy="6858001"/>
          </a:xfrm>
          <a:solidFill>
            <a:schemeClr val="tx1">
              <a:lumMod val="85000"/>
            </a:schemeClr>
          </a:solidFill>
        </p:spPr>
        <p:txBody>
          <a:bodyPr anchor="ctr"/>
          <a:lstStyle>
            <a:lvl1pPr marL="0" indent="0" algn="ctr">
              <a:buNone/>
              <a:defRPr>
                <a:solidFill>
                  <a:schemeClr val="bg1"/>
                </a:solidFill>
              </a:defRPr>
            </a:lvl1pPr>
          </a:lstStyle>
          <a:p>
            <a:r>
              <a:rPr lang="sv-SE"/>
              <a:t>Klicka för att lägga till bild</a:t>
            </a:r>
          </a:p>
        </p:txBody>
      </p:sp>
      <p:sp>
        <p:nvSpPr>
          <p:cNvPr id="12" name="Platshållare för text 11">
            <a:extLst>
              <a:ext uri="{FF2B5EF4-FFF2-40B4-BE49-F238E27FC236}">
                <a16:creationId xmlns:a16="http://schemas.microsoft.com/office/drawing/2014/main" id="{D78FF7F4-EC02-4041-BD70-EAE9DCE85E56}"/>
              </a:ext>
            </a:extLst>
          </p:cNvPr>
          <p:cNvSpPr>
            <a:spLocks noGrp="1"/>
          </p:cNvSpPr>
          <p:nvPr>
            <p:ph type="body" sz="quarter" idx="15"/>
          </p:nvPr>
        </p:nvSpPr>
        <p:spPr>
          <a:xfrm>
            <a:off x="6564313" y="2480407"/>
            <a:ext cx="4787900" cy="29282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Logotyp">
            <a:extLst>
              <a:ext uri="{FF2B5EF4-FFF2-40B4-BE49-F238E27FC236}">
                <a16:creationId xmlns:a16="http://schemas.microsoft.com/office/drawing/2014/main" id="{F33B3B12-8EDD-46C5-AE26-44A83EE57A0E}"/>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spTree>
    <p:extLst>
      <p:ext uri="{BB962C8B-B14F-4D97-AF65-F5344CB8AC3E}">
        <p14:creationId xmlns:p14="http://schemas.microsoft.com/office/powerpoint/2010/main" val="294303744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840" userDrawn="1">
          <p15:clr>
            <a:srgbClr val="FBAE40"/>
          </p15:clr>
        </p15:guide>
        <p15:guide id="2" pos="4135" userDrawn="1">
          <p15:clr>
            <a:srgbClr val="FBAE40"/>
          </p15:clr>
        </p15:guide>
        <p15:guide id="3" pos="715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bjekt, rubrik och text (fär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78D49474-9473-4A14-A651-F36200100BD3}"/>
              </a:ext>
            </a:extLst>
          </p:cNvPr>
          <p:cNvSpPr/>
          <p:nvPr userDrawn="1"/>
        </p:nvSpPr>
        <p:spPr>
          <a:xfrm>
            <a:off x="609600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a:extLst>
              <a:ext uri="{FF2B5EF4-FFF2-40B4-BE49-F238E27FC236}">
                <a16:creationId xmlns:a16="http://schemas.microsoft.com/office/drawing/2014/main" id="{B14D9925-D6FE-4505-9A79-9F5DF7C38D27}"/>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566D4500-7B7A-4E65-9304-714D36C73ABB}"/>
              </a:ext>
            </a:extLst>
          </p:cNvPr>
          <p:cNvSpPr>
            <a:spLocks noGrp="1"/>
          </p:cNvSpPr>
          <p:nvPr>
            <p:ph type="ftr" sz="quarter" idx="11"/>
          </p:nvPr>
        </p:nvSpPr>
        <p:spPr>
          <a:xfrm>
            <a:off x="1735439" y="5761724"/>
            <a:ext cx="4000199" cy="180000"/>
          </a:xfrm>
        </p:spPr>
        <p:txBody>
          <a:bodyPr/>
          <a:lstStyle/>
          <a:p>
            <a:endParaRPr lang="sv-SE"/>
          </a:p>
        </p:txBody>
      </p:sp>
      <p:sp>
        <p:nvSpPr>
          <p:cNvPr id="6" name="Platshållare för bildnummer 5">
            <a:extLst>
              <a:ext uri="{FF2B5EF4-FFF2-40B4-BE49-F238E27FC236}">
                <a16:creationId xmlns:a16="http://schemas.microsoft.com/office/drawing/2014/main" id="{99C3F8F3-D121-4647-A81E-DA25D10D4EE8}"/>
              </a:ext>
            </a:extLst>
          </p:cNvPr>
          <p:cNvSpPr>
            <a:spLocks noGrp="1"/>
          </p:cNvSpPr>
          <p:nvPr>
            <p:ph type="sldNum" sz="quarter" idx="12"/>
          </p:nvPr>
        </p:nvSpPr>
        <p:spPr/>
        <p:txBody>
          <a:bodyPr/>
          <a:lstStyle/>
          <a:p>
            <a:fld id="{EE92668B-B223-40BD-BB8B-DE8438443619}" type="slidenum">
              <a:rPr lang="sv-SE" smtClean="0"/>
              <a:t>‹#›</a:t>
            </a:fld>
            <a:endParaRPr lang="sv-SE"/>
          </a:p>
        </p:txBody>
      </p:sp>
      <p:sp>
        <p:nvSpPr>
          <p:cNvPr id="8" name="Rubrik 2">
            <a:extLst>
              <a:ext uri="{FF2B5EF4-FFF2-40B4-BE49-F238E27FC236}">
                <a16:creationId xmlns:a16="http://schemas.microsoft.com/office/drawing/2014/main" id="{AB8E5F54-6B56-4B9C-AD27-6DD2ED10534A}"/>
              </a:ext>
            </a:extLst>
          </p:cNvPr>
          <p:cNvSpPr>
            <a:spLocks noGrp="1"/>
          </p:cNvSpPr>
          <p:nvPr>
            <p:ph type="title" hasCustomPrompt="1"/>
          </p:nvPr>
        </p:nvSpPr>
        <p:spPr>
          <a:xfrm>
            <a:off x="6456364" y="1111250"/>
            <a:ext cx="4895850" cy="1069975"/>
          </a:xfrm>
        </p:spPr>
        <p:txBody>
          <a:bodyPr/>
          <a:lstStyle>
            <a:lvl1pPr>
              <a:defRPr>
                <a:solidFill>
                  <a:schemeClr val="bg1"/>
                </a:solidFill>
              </a:defRPr>
            </a:lvl1pPr>
          </a:lstStyle>
          <a:p>
            <a:r>
              <a:rPr lang="sv-SE"/>
              <a:t>Klicka för att lägga till rubrik</a:t>
            </a:r>
          </a:p>
        </p:txBody>
      </p:sp>
      <p:sp>
        <p:nvSpPr>
          <p:cNvPr id="11" name="Platshållare för text 11">
            <a:extLst>
              <a:ext uri="{FF2B5EF4-FFF2-40B4-BE49-F238E27FC236}">
                <a16:creationId xmlns:a16="http://schemas.microsoft.com/office/drawing/2014/main" id="{7DCC62F7-A009-42BC-8396-EFA2CA8F3A64}"/>
              </a:ext>
            </a:extLst>
          </p:cNvPr>
          <p:cNvSpPr>
            <a:spLocks noGrp="1"/>
          </p:cNvSpPr>
          <p:nvPr>
            <p:ph type="body" sz="quarter" idx="15"/>
          </p:nvPr>
        </p:nvSpPr>
        <p:spPr>
          <a:xfrm>
            <a:off x="6456364" y="2480407"/>
            <a:ext cx="4895850" cy="292820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a:extLst>
              <a:ext uri="{FF2B5EF4-FFF2-40B4-BE49-F238E27FC236}">
                <a16:creationId xmlns:a16="http://schemas.microsoft.com/office/drawing/2014/main" id="{3A4099AB-CF02-4C56-98C9-5FD2C0771A1A}"/>
              </a:ext>
            </a:extLst>
          </p:cNvPr>
          <p:cNvSpPr>
            <a:spLocks noGrp="1"/>
          </p:cNvSpPr>
          <p:nvPr>
            <p:ph sz="quarter" idx="16" hasCustomPrompt="1"/>
          </p:nvPr>
        </p:nvSpPr>
        <p:spPr>
          <a:xfrm>
            <a:off x="515939" y="1111250"/>
            <a:ext cx="5219700" cy="4297363"/>
          </a:xfrm>
        </p:spPr>
        <p:txBody>
          <a:bodyPr/>
          <a:lstStyle>
            <a:lvl1pPr>
              <a:defRPr/>
            </a:lvl1pPr>
          </a:lstStyle>
          <a:p>
            <a:pPr lvl="0"/>
            <a:r>
              <a:rPr lang="sv-SE"/>
              <a:t>Klicka för att lägga till text eller objekt</a:t>
            </a:r>
          </a:p>
          <a:p>
            <a:pPr lvl="1"/>
            <a:r>
              <a:rPr lang="sv-SE"/>
              <a:t>Nivå två</a:t>
            </a:r>
          </a:p>
          <a:p>
            <a:pPr lvl="2"/>
            <a:r>
              <a:rPr lang="sv-SE"/>
              <a:t>Nivå tre</a:t>
            </a:r>
          </a:p>
          <a:p>
            <a:pPr lvl="3"/>
            <a:r>
              <a:rPr lang="sv-SE"/>
              <a:t>Nivå fyra</a:t>
            </a:r>
          </a:p>
          <a:p>
            <a:pPr lvl="4"/>
            <a:r>
              <a:rPr lang="sv-SE"/>
              <a:t>Nivå fem</a:t>
            </a:r>
          </a:p>
        </p:txBody>
      </p:sp>
      <p:sp>
        <p:nvSpPr>
          <p:cNvPr id="12" name="Logotyp">
            <a:extLst>
              <a:ext uri="{FF2B5EF4-FFF2-40B4-BE49-F238E27FC236}">
                <a16:creationId xmlns:a16="http://schemas.microsoft.com/office/drawing/2014/main" id="{ABDBFC6E-8F3A-4141-9A9B-E6F47DDF4E4C}"/>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pic>
        <p:nvPicPr>
          <p:cNvPr id="10" name="Bild 9">
            <a:extLst>
              <a:ext uri="{FF2B5EF4-FFF2-40B4-BE49-F238E27FC236}">
                <a16:creationId xmlns:a16="http://schemas.microsoft.com/office/drawing/2014/main" id="{AE27381C-299D-40B0-9FA2-A8674C75BA59}"/>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
          <a:stretch/>
        </p:blipFill>
        <p:spPr>
          <a:xfrm>
            <a:off x="-1" y="6021831"/>
            <a:ext cx="11856061" cy="584332"/>
          </a:xfrm>
          <a:prstGeom prst="rect">
            <a:avLst/>
          </a:prstGeom>
        </p:spPr>
      </p:pic>
    </p:spTree>
    <p:extLst>
      <p:ext uri="{BB962C8B-B14F-4D97-AF65-F5344CB8AC3E}">
        <p14:creationId xmlns:p14="http://schemas.microsoft.com/office/powerpoint/2010/main" val="3599794843"/>
      </p:ext>
    </p:extLst>
  </p:cSld>
  <p:clrMapOvr>
    <a:masterClrMapping/>
  </p:clrMapOvr>
  <p:extLst>
    <p:ext uri="{DCECCB84-F9BA-43D5-87BE-67443E8EF086}">
      <p15:sldGuideLst xmlns:p15="http://schemas.microsoft.com/office/powerpoint/2012/main">
        <p15:guide id="1" pos="4067" userDrawn="1">
          <p15:clr>
            <a:srgbClr val="FBAE40"/>
          </p15:clr>
        </p15:guide>
        <p15:guide id="2" pos="3840">
          <p15:clr>
            <a:srgbClr val="FBAE40"/>
          </p15:clr>
        </p15:guide>
        <p15:guide id="3" pos="7151">
          <p15:clr>
            <a:srgbClr val="FBAE40"/>
          </p15:clr>
        </p15:guide>
        <p15:guide id="4" pos="3613"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mastartsida (färg)">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98E226-4457-4B40-A064-98A7BE685A5B}"/>
              </a:ext>
            </a:extLst>
          </p:cNvPr>
          <p:cNvSpPr>
            <a:spLocks noGrp="1"/>
          </p:cNvSpPr>
          <p:nvPr>
            <p:ph type="title" hasCustomPrompt="1"/>
          </p:nvPr>
        </p:nvSpPr>
        <p:spPr>
          <a:xfrm>
            <a:off x="6456364" y="1520825"/>
            <a:ext cx="4895850" cy="1816441"/>
          </a:xfrm>
        </p:spPr>
        <p:txBody>
          <a:bodyPr/>
          <a:lstStyle/>
          <a:p>
            <a:r>
              <a:rPr lang="sv-SE"/>
              <a:t>Klicka för att lägga till rubrik</a:t>
            </a:r>
          </a:p>
        </p:txBody>
      </p:sp>
      <p:sp>
        <p:nvSpPr>
          <p:cNvPr id="6" name="Platshållare för datum 5">
            <a:extLst>
              <a:ext uri="{FF2B5EF4-FFF2-40B4-BE49-F238E27FC236}">
                <a16:creationId xmlns:a16="http://schemas.microsoft.com/office/drawing/2014/main" id="{651AAEE3-BFF0-466A-AA22-80F8B05F03C3}"/>
              </a:ext>
            </a:extLst>
          </p:cNvPr>
          <p:cNvSpPr>
            <a:spLocks noGrp="1"/>
          </p:cNvSpPr>
          <p:nvPr>
            <p:ph type="dt" sz="half" idx="11"/>
          </p:nvPr>
        </p:nvSpPr>
        <p:spPr/>
        <p:txBody>
          <a:bodyPr/>
          <a:lstStyle/>
          <a:p>
            <a:endParaRPr lang="sv-SE"/>
          </a:p>
        </p:txBody>
      </p:sp>
      <p:sp>
        <p:nvSpPr>
          <p:cNvPr id="7" name="Platshållare för sidfot 6">
            <a:extLst>
              <a:ext uri="{FF2B5EF4-FFF2-40B4-BE49-F238E27FC236}">
                <a16:creationId xmlns:a16="http://schemas.microsoft.com/office/drawing/2014/main" id="{37B6174C-9401-4601-8B6C-73E7CC22D97A}"/>
              </a:ext>
            </a:extLst>
          </p:cNvPr>
          <p:cNvSpPr>
            <a:spLocks noGrp="1"/>
          </p:cNvSpPr>
          <p:nvPr>
            <p:ph type="ftr" sz="quarter" idx="12"/>
          </p:nvPr>
        </p:nvSpPr>
        <p:spPr/>
        <p:txBody>
          <a:bodyPr/>
          <a:lstStyle/>
          <a:p>
            <a:endParaRPr lang="sv-SE"/>
          </a:p>
        </p:txBody>
      </p:sp>
      <p:sp>
        <p:nvSpPr>
          <p:cNvPr id="9" name="Platshållare för bildnummer 8">
            <a:extLst>
              <a:ext uri="{FF2B5EF4-FFF2-40B4-BE49-F238E27FC236}">
                <a16:creationId xmlns:a16="http://schemas.microsoft.com/office/drawing/2014/main" id="{BAFBC9A4-51BE-4295-B867-EA8188695ACD}"/>
              </a:ext>
            </a:extLst>
          </p:cNvPr>
          <p:cNvSpPr>
            <a:spLocks noGrp="1"/>
          </p:cNvSpPr>
          <p:nvPr>
            <p:ph type="sldNum" sz="quarter" idx="13"/>
          </p:nvPr>
        </p:nvSpPr>
        <p:spPr/>
        <p:txBody>
          <a:bodyPr/>
          <a:lstStyle/>
          <a:p>
            <a:fld id="{EE92668B-B223-40BD-BB8B-DE8438443619}" type="slidenum">
              <a:rPr lang="sv-SE" smtClean="0"/>
              <a:pPr/>
              <a:t>‹#›</a:t>
            </a:fld>
            <a:endParaRPr lang="sv-SE"/>
          </a:p>
        </p:txBody>
      </p:sp>
      <p:pic>
        <p:nvPicPr>
          <p:cNvPr id="17" name="Bild 16">
            <a:extLst>
              <a:ext uri="{FF2B5EF4-FFF2-40B4-BE49-F238E27FC236}">
                <a16:creationId xmlns:a16="http://schemas.microsoft.com/office/drawing/2014/main" id="{7FECC846-C87F-434C-87BB-80456FA59AD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
          <a:stretch/>
        </p:blipFill>
        <p:spPr>
          <a:xfrm>
            <a:off x="-1" y="6021831"/>
            <a:ext cx="11856061" cy="584332"/>
          </a:xfrm>
          <a:prstGeom prst="rect">
            <a:avLst/>
          </a:prstGeom>
        </p:spPr>
      </p:pic>
      <p:sp>
        <p:nvSpPr>
          <p:cNvPr id="22" name="Logotyp">
            <a:extLst>
              <a:ext uri="{FF2B5EF4-FFF2-40B4-BE49-F238E27FC236}">
                <a16:creationId xmlns:a16="http://schemas.microsoft.com/office/drawing/2014/main" id="{B372500E-C18C-46B7-B797-A2691975E656}"/>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sp>
        <p:nvSpPr>
          <p:cNvPr id="16" name="Platshållare för bild 15">
            <a:extLst>
              <a:ext uri="{FF2B5EF4-FFF2-40B4-BE49-F238E27FC236}">
                <a16:creationId xmlns:a16="http://schemas.microsoft.com/office/drawing/2014/main" id="{246807D4-B7A0-4663-9404-F91AB8B04CAC}"/>
              </a:ext>
            </a:extLst>
          </p:cNvPr>
          <p:cNvSpPr>
            <a:spLocks noGrp="1"/>
          </p:cNvSpPr>
          <p:nvPr>
            <p:ph type="pic" sz="quarter" idx="14"/>
          </p:nvPr>
        </p:nvSpPr>
        <p:spPr>
          <a:xfrm>
            <a:off x="0" y="0"/>
            <a:ext cx="6096000" cy="6856413"/>
          </a:xfrm>
          <a:custGeom>
            <a:avLst/>
            <a:gdLst>
              <a:gd name="connsiteX0" fmla="*/ 0 w 6096000"/>
              <a:gd name="connsiteY0" fmla="*/ 0 h 6856413"/>
              <a:gd name="connsiteX1" fmla="*/ 6096000 w 6096000"/>
              <a:gd name="connsiteY1" fmla="*/ 0 h 6856413"/>
              <a:gd name="connsiteX2" fmla="*/ 6096000 w 6096000"/>
              <a:gd name="connsiteY2" fmla="*/ 2495550 h 6856413"/>
              <a:gd name="connsiteX3" fmla="*/ 4229099 w 6096000"/>
              <a:gd name="connsiteY3" fmla="*/ 2495550 h 6856413"/>
              <a:gd name="connsiteX4" fmla="*/ 4229099 w 6096000"/>
              <a:gd name="connsiteY4" fmla="*/ 2966419 h 6856413"/>
              <a:gd name="connsiteX5" fmla="*/ 5629274 w 6096000"/>
              <a:gd name="connsiteY5" fmla="*/ 2966419 h 6856413"/>
              <a:gd name="connsiteX6" fmla="*/ 5629274 w 6096000"/>
              <a:gd name="connsiteY6" fmla="*/ 4343400 h 6856413"/>
              <a:gd name="connsiteX7" fmla="*/ 6096000 w 6096000"/>
              <a:gd name="connsiteY7" fmla="*/ 4343400 h 6856413"/>
              <a:gd name="connsiteX8" fmla="*/ 6096000 w 6096000"/>
              <a:gd name="connsiteY8" fmla="*/ 6856413 h 6856413"/>
              <a:gd name="connsiteX9" fmla="*/ 0 w 6096000"/>
              <a:gd name="connsiteY9"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6000" h="6856413">
                <a:moveTo>
                  <a:pt x="0" y="0"/>
                </a:moveTo>
                <a:lnTo>
                  <a:pt x="6096000" y="0"/>
                </a:lnTo>
                <a:lnTo>
                  <a:pt x="6096000" y="2495550"/>
                </a:lnTo>
                <a:lnTo>
                  <a:pt x="4229099" y="2495550"/>
                </a:lnTo>
                <a:lnTo>
                  <a:pt x="4229099" y="2966419"/>
                </a:lnTo>
                <a:lnTo>
                  <a:pt x="5629274" y="2966419"/>
                </a:lnTo>
                <a:lnTo>
                  <a:pt x="5629274" y="4343400"/>
                </a:lnTo>
                <a:lnTo>
                  <a:pt x="6096000" y="4343400"/>
                </a:lnTo>
                <a:lnTo>
                  <a:pt x="6096000" y="6856413"/>
                </a:lnTo>
                <a:lnTo>
                  <a:pt x="0" y="6856413"/>
                </a:lnTo>
                <a:close/>
              </a:path>
            </a:pathLst>
          </a:custGeom>
          <a:solidFill>
            <a:schemeClr val="tx1">
              <a:lumMod val="75000"/>
            </a:schemeClr>
          </a:solidFill>
        </p:spPr>
        <p:txBody>
          <a:bodyPr wrap="square" anchor="ctr">
            <a:noAutofit/>
          </a:bodyPr>
          <a:lstStyle>
            <a:lvl1pPr marL="0" indent="0" algn="ctr">
              <a:buNone/>
              <a:defRPr/>
            </a:lvl1pPr>
          </a:lstStyle>
          <a:p>
            <a:r>
              <a:rPr lang="sv-SE"/>
              <a:t>Klicka på ikonen för att lägga till en bild</a:t>
            </a:r>
          </a:p>
        </p:txBody>
      </p:sp>
      <p:sp>
        <p:nvSpPr>
          <p:cNvPr id="18" name="Platshållare för text 11">
            <a:extLst>
              <a:ext uri="{FF2B5EF4-FFF2-40B4-BE49-F238E27FC236}">
                <a16:creationId xmlns:a16="http://schemas.microsoft.com/office/drawing/2014/main" id="{01433A41-C488-469E-8A32-B1BBF19F6ADA}"/>
              </a:ext>
            </a:extLst>
          </p:cNvPr>
          <p:cNvSpPr>
            <a:spLocks noGrp="1"/>
          </p:cNvSpPr>
          <p:nvPr>
            <p:ph type="body" sz="quarter" idx="15"/>
          </p:nvPr>
        </p:nvSpPr>
        <p:spPr>
          <a:xfrm>
            <a:off x="6456364" y="3520735"/>
            <a:ext cx="4895850" cy="1887878"/>
          </a:xfrm>
        </p:spPr>
        <p:txBody>
          <a:bodyPr/>
          <a:lstStyle>
            <a:lvl1pPr marL="0" indent="0">
              <a:buNone/>
              <a:defRPr/>
            </a:lvl1pPr>
          </a:lstStyle>
          <a:p>
            <a:pPr lvl="0"/>
            <a:r>
              <a:rPr lang="sv-SE"/>
              <a:t>Klicka här för att ändra format på bakgrundstexten</a:t>
            </a:r>
          </a:p>
        </p:txBody>
      </p:sp>
    </p:spTree>
    <p:extLst>
      <p:ext uri="{BB962C8B-B14F-4D97-AF65-F5344CB8AC3E}">
        <p14:creationId xmlns:p14="http://schemas.microsoft.com/office/powerpoint/2010/main" val="919052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0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utsida/Kontakt">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5186E248-B4D9-421C-B50F-76D9C586C3FF}"/>
              </a:ext>
            </a:extLst>
          </p:cNvPr>
          <p:cNvSpPr>
            <a:spLocks noGrp="1"/>
          </p:cNvSpPr>
          <p:nvPr>
            <p:ph type="dt" sz="half" idx="10"/>
          </p:nvPr>
        </p:nvSpPr>
        <p:spPr/>
        <p:txBody>
          <a:bodyPr/>
          <a:lstStyle/>
          <a:p>
            <a:endParaRPr lang="sv-SE"/>
          </a:p>
        </p:txBody>
      </p:sp>
      <p:sp>
        <p:nvSpPr>
          <p:cNvPr id="3" name="Platshållare för sidfot 2">
            <a:extLst>
              <a:ext uri="{FF2B5EF4-FFF2-40B4-BE49-F238E27FC236}">
                <a16:creationId xmlns:a16="http://schemas.microsoft.com/office/drawing/2014/main" id="{C5CDD87C-16D8-445C-A4FE-C96CE5EE8C2C}"/>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F3854B0E-C854-4DA2-9166-2D46F8E08200}"/>
              </a:ext>
            </a:extLst>
          </p:cNvPr>
          <p:cNvSpPr>
            <a:spLocks noGrp="1"/>
          </p:cNvSpPr>
          <p:nvPr>
            <p:ph type="sldNum" sz="quarter" idx="12"/>
          </p:nvPr>
        </p:nvSpPr>
        <p:spPr/>
        <p:txBody>
          <a:bodyPr/>
          <a:lstStyle/>
          <a:p>
            <a:fld id="{EE92668B-B223-40BD-BB8B-DE8438443619}" type="slidenum">
              <a:rPr lang="sv-SE" smtClean="0"/>
              <a:t>‹#›</a:t>
            </a:fld>
            <a:endParaRPr lang="sv-SE"/>
          </a:p>
        </p:txBody>
      </p:sp>
      <p:sp>
        <p:nvSpPr>
          <p:cNvPr id="10" name="Rektangel 9">
            <a:extLst>
              <a:ext uri="{FF2B5EF4-FFF2-40B4-BE49-F238E27FC236}">
                <a16:creationId xmlns:a16="http://schemas.microsoft.com/office/drawing/2014/main" id="{962C590C-7AFD-4EF1-8A90-B576771E0D72}"/>
              </a:ext>
              <a:ext uri="{C183D7F6-B498-43B3-948B-1728B52AA6E4}">
                <adec:decorative xmlns:adec="http://schemas.microsoft.com/office/drawing/2017/decorative" val="1"/>
              </a:ext>
            </a:extLst>
          </p:cNvPr>
          <p:cNvSpPr/>
          <p:nvPr userDrawn="1"/>
        </p:nvSpPr>
        <p:spPr>
          <a:xfrm>
            <a:off x="0" y="0"/>
            <a:ext cx="12193508" cy="6857396"/>
          </a:xfrm>
          <a:prstGeom prst="rect">
            <a:avLst/>
          </a:prstGeom>
          <a:gradFill>
            <a:gsLst>
              <a:gs pos="56000">
                <a:srgbClr val="4D7BA0"/>
              </a:gs>
              <a:gs pos="0">
                <a:srgbClr val="93BBD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13" name="Bild 12">
            <a:extLst>
              <a:ext uri="{FF2B5EF4-FFF2-40B4-BE49-F238E27FC236}">
                <a16:creationId xmlns:a16="http://schemas.microsoft.com/office/drawing/2014/main" id="{E37AC6E0-D427-46D7-80D5-873C4462DE83}"/>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
          <a:stretch/>
        </p:blipFill>
        <p:spPr>
          <a:xfrm>
            <a:off x="-1" y="6021831"/>
            <a:ext cx="11856061" cy="584332"/>
          </a:xfrm>
          <a:prstGeom prst="rect">
            <a:avLst/>
          </a:prstGeom>
        </p:spPr>
      </p:pic>
      <p:sp>
        <p:nvSpPr>
          <p:cNvPr id="14" name="Platshållare för text 11">
            <a:extLst>
              <a:ext uri="{FF2B5EF4-FFF2-40B4-BE49-F238E27FC236}">
                <a16:creationId xmlns:a16="http://schemas.microsoft.com/office/drawing/2014/main" id="{69AA6BED-7A2A-4F1E-8AB9-E85B260326A5}"/>
              </a:ext>
            </a:extLst>
          </p:cNvPr>
          <p:cNvSpPr>
            <a:spLocks noGrp="1"/>
          </p:cNvSpPr>
          <p:nvPr>
            <p:ph type="body" sz="quarter" idx="15" hasCustomPrompt="1"/>
          </p:nvPr>
        </p:nvSpPr>
        <p:spPr>
          <a:xfrm>
            <a:off x="6553201" y="2639026"/>
            <a:ext cx="2876550" cy="1887878"/>
          </a:xfrm>
        </p:spPr>
        <p:txBody>
          <a:bodyPr>
            <a:normAutofit/>
          </a:bodyPr>
          <a:lstStyle>
            <a:lvl1pPr marL="0" indent="0">
              <a:buNone/>
              <a:defRPr sz="1400">
                <a:solidFill>
                  <a:schemeClr val="bg1"/>
                </a:solidFill>
              </a:defRPr>
            </a:lvl1pPr>
          </a:lstStyle>
          <a:p>
            <a:pPr lvl="0"/>
            <a:r>
              <a:rPr lang="sv-SE"/>
              <a:t>Ange dina kontaktuppgifter här</a:t>
            </a:r>
          </a:p>
        </p:txBody>
      </p:sp>
      <p:sp>
        <p:nvSpPr>
          <p:cNvPr id="15" name="textruta 14">
            <a:extLst>
              <a:ext uri="{FF2B5EF4-FFF2-40B4-BE49-F238E27FC236}">
                <a16:creationId xmlns:a16="http://schemas.microsoft.com/office/drawing/2014/main" id="{43DD11A6-A3B9-47F5-ABF3-96FA9CA52898}"/>
              </a:ext>
            </a:extLst>
          </p:cNvPr>
          <p:cNvSpPr txBox="1"/>
          <p:nvPr userDrawn="1"/>
        </p:nvSpPr>
        <p:spPr>
          <a:xfrm>
            <a:off x="6447344" y="2349584"/>
            <a:ext cx="4049206" cy="307777"/>
          </a:xfrm>
          <a:prstGeom prst="rect">
            <a:avLst/>
          </a:prstGeom>
          <a:noFill/>
        </p:spPr>
        <p:txBody>
          <a:bodyPr wrap="square" rtlCol="0">
            <a:spAutoFit/>
          </a:bodyPr>
          <a:lstStyle/>
          <a:p>
            <a:r>
              <a:rPr lang="sv-SE" sz="1400" b="1">
                <a:solidFill>
                  <a:schemeClr val="bg1"/>
                </a:solidFill>
              </a:rPr>
              <a:t>Kontakta oss gärna</a:t>
            </a:r>
          </a:p>
        </p:txBody>
      </p:sp>
      <p:sp>
        <p:nvSpPr>
          <p:cNvPr id="17" name="Frihandsfigur: Form 16">
            <a:extLst>
              <a:ext uri="{FF2B5EF4-FFF2-40B4-BE49-F238E27FC236}">
                <a16:creationId xmlns:a16="http://schemas.microsoft.com/office/drawing/2014/main" id="{42252E8F-3EA7-408E-88B5-04A193A9AE90}"/>
              </a:ext>
              <a:ext uri="{C183D7F6-B498-43B3-948B-1728B52AA6E4}">
                <adec:decorative xmlns:adec="http://schemas.microsoft.com/office/drawing/2017/decorative" val="1"/>
              </a:ext>
            </a:extLst>
          </p:cNvPr>
          <p:cNvSpPr>
            <a:spLocks noChangeAspect="1"/>
          </p:cNvSpPr>
          <p:nvPr userDrawn="1"/>
        </p:nvSpPr>
        <p:spPr>
          <a:xfrm>
            <a:off x="979714" y="2349584"/>
            <a:ext cx="5115600" cy="1497524"/>
          </a:xfrm>
          <a:custGeom>
            <a:avLst/>
            <a:gdLst>
              <a:gd name="connsiteX0" fmla="*/ 1263943 w 3590311"/>
              <a:gd name="connsiteY0" fmla="*/ 743045 h 1051016"/>
              <a:gd name="connsiteX1" fmla="*/ 1263943 w 3590311"/>
              <a:gd name="connsiteY1" fmla="*/ 876164 h 1051016"/>
              <a:gd name="connsiteX2" fmla="*/ 1384925 w 3590311"/>
              <a:gd name="connsiteY2" fmla="*/ 876164 h 1051016"/>
              <a:gd name="connsiteX3" fmla="*/ 1443793 w 3590311"/>
              <a:gd name="connsiteY3" fmla="*/ 855719 h 1051016"/>
              <a:gd name="connsiteX4" fmla="*/ 1462096 w 3590311"/>
              <a:gd name="connsiteY4" fmla="*/ 811065 h 1051016"/>
              <a:gd name="connsiteX5" fmla="*/ 1379797 w 3590311"/>
              <a:gd name="connsiteY5" fmla="*/ 743045 h 1051016"/>
              <a:gd name="connsiteX6" fmla="*/ 2815997 w 3590311"/>
              <a:gd name="connsiteY6" fmla="*/ 502381 h 1051016"/>
              <a:gd name="connsiteX7" fmla="*/ 2656528 w 3590311"/>
              <a:gd name="connsiteY7" fmla="*/ 693394 h 1051016"/>
              <a:gd name="connsiteX8" fmla="*/ 2815673 w 3590311"/>
              <a:gd name="connsiteY8" fmla="*/ 880707 h 1051016"/>
              <a:gd name="connsiteX9" fmla="*/ 2971767 w 3590311"/>
              <a:gd name="connsiteY9" fmla="*/ 686774 h 1051016"/>
              <a:gd name="connsiteX10" fmla="*/ 2958786 w 3590311"/>
              <a:gd name="connsiteY10" fmla="*/ 598374 h 1051016"/>
              <a:gd name="connsiteX11" fmla="*/ 2815997 w 3590311"/>
              <a:gd name="connsiteY11" fmla="*/ 502381 h 1051016"/>
              <a:gd name="connsiteX12" fmla="*/ 1264982 w 3590311"/>
              <a:gd name="connsiteY12" fmla="*/ 482650 h 1051016"/>
              <a:gd name="connsiteX13" fmla="*/ 1264982 w 3590311"/>
              <a:gd name="connsiteY13" fmla="*/ 599477 h 1051016"/>
              <a:gd name="connsiteX14" fmla="*/ 1368828 w 3590311"/>
              <a:gd name="connsiteY14" fmla="*/ 599477 h 1051016"/>
              <a:gd name="connsiteX15" fmla="*/ 1443014 w 3590311"/>
              <a:gd name="connsiteY15" fmla="*/ 542167 h 1051016"/>
              <a:gd name="connsiteX16" fmla="*/ 1373956 w 3590311"/>
              <a:gd name="connsiteY16" fmla="*/ 482910 h 1051016"/>
              <a:gd name="connsiteX17" fmla="*/ 1989183 w 3590311"/>
              <a:gd name="connsiteY17" fmla="*/ 481872 h 1051016"/>
              <a:gd name="connsiteX18" fmla="*/ 1989183 w 3590311"/>
              <a:gd name="connsiteY18" fmla="*/ 641861 h 1051016"/>
              <a:gd name="connsiteX19" fmla="*/ 2062395 w 3590311"/>
              <a:gd name="connsiteY19" fmla="*/ 641861 h 1051016"/>
              <a:gd name="connsiteX20" fmla="*/ 2172083 w 3590311"/>
              <a:gd name="connsiteY20" fmla="*/ 562353 h 1051016"/>
              <a:gd name="connsiteX21" fmla="*/ 2061422 w 3590311"/>
              <a:gd name="connsiteY21" fmla="*/ 481872 h 1051016"/>
              <a:gd name="connsiteX22" fmla="*/ 1740406 w 3590311"/>
              <a:gd name="connsiteY22" fmla="*/ 338369 h 1051016"/>
              <a:gd name="connsiteX23" fmla="*/ 2097963 w 3590311"/>
              <a:gd name="connsiteY23" fmla="*/ 338369 h 1051016"/>
              <a:gd name="connsiteX24" fmla="*/ 2274697 w 3590311"/>
              <a:gd name="connsiteY24" fmla="*/ 359722 h 1051016"/>
              <a:gd name="connsiteX25" fmla="*/ 2398599 w 3590311"/>
              <a:gd name="connsiteY25" fmla="*/ 557550 h 1051016"/>
              <a:gd name="connsiteX26" fmla="*/ 2343755 w 3590311"/>
              <a:gd name="connsiteY26" fmla="*/ 695212 h 1051016"/>
              <a:gd name="connsiteX27" fmla="*/ 2251331 w 3590311"/>
              <a:gd name="connsiteY27" fmla="*/ 747589 h 1051016"/>
              <a:gd name="connsiteX28" fmla="*/ 2426053 w 3590311"/>
              <a:gd name="connsiteY28" fmla="*/ 1023886 h 1051016"/>
              <a:gd name="connsiteX29" fmla="*/ 2152936 w 3590311"/>
              <a:gd name="connsiteY29" fmla="*/ 1023886 h 1051016"/>
              <a:gd name="connsiteX30" fmla="*/ 2013782 w 3590311"/>
              <a:gd name="connsiteY30" fmla="*/ 782443 h 1051016"/>
              <a:gd name="connsiteX31" fmla="*/ 1989183 w 3590311"/>
              <a:gd name="connsiteY31" fmla="*/ 782443 h 1051016"/>
              <a:gd name="connsiteX32" fmla="*/ 1989183 w 3590311"/>
              <a:gd name="connsiteY32" fmla="*/ 1023886 h 1051016"/>
              <a:gd name="connsiteX33" fmla="*/ 1740406 w 3590311"/>
              <a:gd name="connsiteY33" fmla="*/ 1023886 h 1051016"/>
              <a:gd name="connsiteX34" fmla="*/ 1017308 w 3590311"/>
              <a:gd name="connsiteY34" fmla="*/ 337849 h 1051016"/>
              <a:gd name="connsiteX35" fmla="*/ 1441846 w 3590311"/>
              <a:gd name="connsiteY35" fmla="*/ 337849 h 1051016"/>
              <a:gd name="connsiteX36" fmla="*/ 1623577 w 3590311"/>
              <a:gd name="connsiteY36" fmla="*/ 393212 h 1051016"/>
              <a:gd name="connsiteX37" fmla="*/ 1672320 w 3590311"/>
              <a:gd name="connsiteY37" fmla="*/ 511792 h 1051016"/>
              <a:gd name="connsiteX38" fmla="*/ 1621565 w 3590311"/>
              <a:gd name="connsiteY38" fmla="*/ 632254 h 1051016"/>
              <a:gd name="connsiteX39" fmla="*/ 1560620 w 3590311"/>
              <a:gd name="connsiteY39" fmla="*/ 669184 h 1051016"/>
              <a:gd name="connsiteX40" fmla="*/ 1644996 w 3590311"/>
              <a:gd name="connsiteY40" fmla="*/ 710983 h 1051016"/>
              <a:gd name="connsiteX41" fmla="*/ 1692700 w 3590311"/>
              <a:gd name="connsiteY41" fmla="*/ 827810 h 1051016"/>
              <a:gd name="connsiteX42" fmla="*/ 1639933 w 3590311"/>
              <a:gd name="connsiteY42" fmla="*/ 967744 h 1051016"/>
              <a:gd name="connsiteX43" fmla="*/ 1456060 w 3590311"/>
              <a:gd name="connsiteY43" fmla="*/ 1024145 h 1051016"/>
              <a:gd name="connsiteX44" fmla="*/ 1017308 w 3590311"/>
              <a:gd name="connsiteY44" fmla="*/ 1024145 h 1051016"/>
              <a:gd name="connsiteX45" fmla="*/ 700511 w 3590311"/>
              <a:gd name="connsiteY45" fmla="*/ 335383 h 1051016"/>
              <a:gd name="connsiteX46" fmla="*/ 947146 w 3590311"/>
              <a:gd name="connsiteY46" fmla="*/ 335383 h 1051016"/>
              <a:gd name="connsiteX47" fmla="*/ 947146 w 3590311"/>
              <a:gd name="connsiteY47" fmla="*/ 1023367 h 1051016"/>
              <a:gd name="connsiteX48" fmla="*/ 700511 w 3590311"/>
              <a:gd name="connsiteY48" fmla="*/ 1023367 h 1051016"/>
              <a:gd name="connsiteX49" fmla="*/ 0 w 3590311"/>
              <a:gd name="connsiteY49" fmla="*/ 334669 h 1051016"/>
              <a:gd name="connsiteX50" fmla="*/ 639176 w 3590311"/>
              <a:gd name="connsiteY50" fmla="*/ 334669 h 1051016"/>
              <a:gd name="connsiteX51" fmla="*/ 639176 w 3590311"/>
              <a:gd name="connsiteY51" fmla="*/ 527175 h 1051016"/>
              <a:gd name="connsiteX52" fmla="*/ 442257 w 3590311"/>
              <a:gd name="connsiteY52" fmla="*/ 527175 h 1051016"/>
              <a:gd name="connsiteX53" fmla="*/ 442257 w 3590311"/>
              <a:gd name="connsiteY53" fmla="*/ 1024405 h 1051016"/>
              <a:gd name="connsiteX54" fmla="*/ 196919 w 3590311"/>
              <a:gd name="connsiteY54" fmla="*/ 1024405 h 1051016"/>
              <a:gd name="connsiteX55" fmla="*/ 196919 w 3590311"/>
              <a:gd name="connsiteY55" fmla="*/ 527175 h 1051016"/>
              <a:gd name="connsiteX56" fmla="*/ 0 w 3590311"/>
              <a:gd name="connsiteY56" fmla="*/ 527175 h 1051016"/>
              <a:gd name="connsiteX57" fmla="*/ 2815932 w 3590311"/>
              <a:gd name="connsiteY57" fmla="*/ 333241 h 1051016"/>
              <a:gd name="connsiteX58" fmla="*/ 3201268 w 3590311"/>
              <a:gd name="connsiteY58" fmla="*/ 686904 h 1051016"/>
              <a:gd name="connsiteX59" fmla="*/ 2811843 w 3590311"/>
              <a:gd name="connsiteY59" fmla="*/ 1051016 h 1051016"/>
              <a:gd name="connsiteX60" fmla="*/ 2428260 w 3590311"/>
              <a:gd name="connsiteY60" fmla="*/ 694497 h 1051016"/>
              <a:gd name="connsiteX61" fmla="*/ 2815932 w 3590311"/>
              <a:gd name="connsiteY61" fmla="*/ 333241 h 1051016"/>
              <a:gd name="connsiteX62" fmla="*/ 2486421 w 3590311"/>
              <a:gd name="connsiteY62" fmla="*/ 0 h 1051016"/>
              <a:gd name="connsiteX63" fmla="*/ 3590311 w 3590311"/>
              <a:gd name="connsiteY63" fmla="*/ 0 h 1051016"/>
              <a:gd name="connsiteX64" fmla="*/ 3590311 w 3590311"/>
              <a:gd name="connsiteY64" fmla="*/ 1024187 h 1051016"/>
              <a:gd name="connsiteX65" fmla="*/ 3314338 w 3590311"/>
              <a:gd name="connsiteY65" fmla="*/ 1024187 h 1051016"/>
              <a:gd name="connsiteX66" fmla="*/ 3314338 w 3590311"/>
              <a:gd name="connsiteY66" fmla="*/ 220804 h 1051016"/>
              <a:gd name="connsiteX67" fmla="*/ 2486421 w 3590311"/>
              <a:gd name="connsiteY67" fmla="*/ 220804 h 10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90311" h="1051016">
                <a:moveTo>
                  <a:pt x="1263943" y="743045"/>
                </a:moveTo>
                <a:lnTo>
                  <a:pt x="1263943" y="876164"/>
                </a:lnTo>
                <a:lnTo>
                  <a:pt x="1384925" y="876164"/>
                </a:lnTo>
                <a:cubicBezTo>
                  <a:pt x="1405175" y="875190"/>
                  <a:pt x="1426528" y="874217"/>
                  <a:pt x="1443793" y="855719"/>
                </a:cubicBezTo>
                <a:cubicBezTo>
                  <a:pt x="1455638" y="843893"/>
                  <a:pt x="1462233" y="827802"/>
                  <a:pt x="1462096" y="811065"/>
                </a:cubicBezTo>
                <a:cubicBezTo>
                  <a:pt x="1462096" y="746940"/>
                  <a:pt x="1401151" y="744019"/>
                  <a:pt x="1379797" y="743045"/>
                </a:cubicBezTo>
                <a:close/>
                <a:moveTo>
                  <a:pt x="2815997" y="502381"/>
                </a:moveTo>
                <a:cubicBezTo>
                  <a:pt x="2715071" y="502576"/>
                  <a:pt x="2656528" y="554824"/>
                  <a:pt x="2656528" y="693394"/>
                </a:cubicBezTo>
                <a:cubicBezTo>
                  <a:pt x="2656528" y="810221"/>
                  <a:pt x="2707542" y="880707"/>
                  <a:pt x="2815673" y="880707"/>
                </a:cubicBezTo>
                <a:cubicBezTo>
                  <a:pt x="2907447" y="880707"/>
                  <a:pt x="2971767" y="813207"/>
                  <a:pt x="2971767" y="686774"/>
                </a:cubicBezTo>
                <a:cubicBezTo>
                  <a:pt x="2972849" y="656763"/>
                  <a:pt x="2968450" y="626807"/>
                  <a:pt x="2958786" y="598374"/>
                </a:cubicBezTo>
                <a:cubicBezTo>
                  <a:pt x="2924063" y="505237"/>
                  <a:pt x="2836312" y="502381"/>
                  <a:pt x="2815997" y="502381"/>
                </a:cubicBezTo>
                <a:close/>
                <a:moveTo>
                  <a:pt x="1264982" y="482650"/>
                </a:moveTo>
                <a:lnTo>
                  <a:pt x="1264982" y="599477"/>
                </a:lnTo>
                <a:lnTo>
                  <a:pt x="1368828" y="599477"/>
                </a:lnTo>
                <a:cubicBezTo>
                  <a:pt x="1390182" y="599477"/>
                  <a:pt x="1443014" y="599477"/>
                  <a:pt x="1443014" y="542167"/>
                </a:cubicBezTo>
                <a:cubicBezTo>
                  <a:pt x="1443014" y="484857"/>
                  <a:pt x="1394271" y="483753"/>
                  <a:pt x="1373956" y="482910"/>
                </a:cubicBezTo>
                <a:close/>
                <a:moveTo>
                  <a:pt x="1989183" y="481872"/>
                </a:moveTo>
                <a:lnTo>
                  <a:pt x="1989183" y="641861"/>
                </a:lnTo>
                <a:lnTo>
                  <a:pt x="2062395" y="641861"/>
                </a:lnTo>
                <a:cubicBezTo>
                  <a:pt x="2099975" y="641861"/>
                  <a:pt x="2172083" y="639913"/>
                  <a:pt x="2172083" y="562353"/>
                </a:cubicBezTo>
                <a:cubicBezTo>
                  <a:pt x="2172083" y="483819"/>
                  <a:pt x="2101013" y="481872"/>
                  <a:pt x="2061422" y="481872"/>
                </a:cubicBezTo>
                <a:close/>
                <a:moveTo>
                  <a:pt x="1740406" y="338369"/>
                </a:moveTo>
                <a:lnTo>
                  <a:pt x="2097963" y="338369"/>
                </a:lnTo>
                <a:cubicBezTo>
                  <a:pt x="2165982" y="338369"/>
                  <a:pt x="2231016" y="342263"/>
                  <a:pt x="2274697" y="359722"/>
                </a:cubicBezTo>
                <a:cubicBezTo>
                  <a:pt x="2370171" y="398665"/>
                  <a:pt x="2398599" y="491608"/>
                  <a:pt x="2398599" y="557550"/>
                </a:cubicBezTo>
                <a:cubicBezTo>
                  <a:pt x="2398599" y="583512"/>
                  <a:pt x="2395548" y="644781"/>
                  <a:pt x="2343755" y="695212"/>
                </a:cubicBezTo>
                <a:cubicBezTo>
                  <a:pt x="2315327" y="724289"/>
                  <a:pt x="2284822" y="734998"/>
                  <a:pt x="2251331" y="747589"/>
                </a:cubicBezTo>
                <a:lnTo>
                  <a:pt x="2426053" y="1023886"/>
                </a:lnTo>
                <a:lnTo>
                  <a:pt x="2152936" y="1023886"/>
                </a:lnTo>
                <a:lnTo>
                  <a:pt x="2013782" y="782443"/>
                </a:lnTo>
                <a:lnTo>
                  <a:pt x="1989183" y="782443"/>
                </a:lnTo>
                <a:lnTo>
                  <a:pt x="1989183" y="1023886"/>
                </a:lnTo>
                <a:lnTo>
                  <a:pt x="1740406" y="1023886"/>
                </a:lnTo>
                <a:close/>
                <a:moveTo>
                  <a:pt x="1017308" y="337849"/>
                </a:moveTo>
                <a:lnTo>
                  <a:pt x="1441846" y="337849"/>
                </a:lnTo>
                <a:cubicBezTo>
                  <a:pt x="1486565" y="339796"/>
                  <a:pt x="1569772" y="342652"/>
                  <a:pt x="1623577" y="393212"/>
                </a:cubicBezTo>
                <a:cubicBezTo>
                  <a:pt x="1656029" y="422354"/>
                  <a:pt x="1672320" y="468047"/>
                  <a:pt x="1672320" y="511792"/>
                </a:cubicBezTo>
                <a:cubicBezTo>
                  <a:pt x="1672391" y="557158"/>
                  <a:pt x="1654080" y="600617"/>
                  <a:pt x="1621565" y="632254"/>
                </a:cubicBezTo>
                <a:cubicBezTo>
                  <a:pt x="1602094" y="650752"/>
                  <a:pt x="1583986" y="658216"/>
                  <a:pt x="1560620" y="669184"/>
                </a:cubicBezTo>
                <a:cubicBezTo>
                  <a:pt x="1590087" y="676973"/>
                  <a:pt x="1616503" y="683788"/>
                  <a:pt x="1644996" y="710983"/>
                </a:cubicBezTo>
                <a:cubicBezTo>
                  <a:pt x="1685626" y="748887"/>
                  <a:pt x="1692700" y="793541"/>
                  <a:pt x="1692700" y="827810"/>
                </a:cubicBezTo>
                <a:cubicBezTo>
                  <a:pt x="1692700" y="879344"/>
                  <a:pt x="1676474" y="932760"/>
                  <a:pt x="1639933" y="967744"/>
                </a:cubicBezTo>
                <a:cubicBezTo>
                  <a:pt x="1586063" y="1020251"/>
                  <a:pt x="1511942" y="1022198"/>
                  <a:pt x="1456060" y="1024145"/>
                </a:cubicBezTo>
                <a:lnTo>
                  <a:pt x="1017308" y="1024145"/>
                </a:lnTo>
                <a:close/>
                <a:moveTo>
                  <a:pt x="700511" y="335383"/>
                </a:moveTo>
                <a:lnTo>
                  <a:pt x="947146" y="335383"/>
                </a:lnTo>
                <a:lnTo>
                  <a:pt x="947146" y="1023367"/>
                </a:lnTo>
                <a:lnTo>
                  <a:pt x="700511" y="1023367"/>
                </a:lnTo>
                <a:close/>
                <a:moveTo>
                  <a:pt x="0" y="334669"/>
                </a:moveTo>
                <a:lnTo>
                  <a:pt x="639176" y="334669"/>
                </a:lnTo>
                <a:lnTo>
                  <a:pt x="639176" y="527175"/>
                </a:lnTo>
                <a:lnTo>
                  <a:pt x="442257" y="527175"/>
                </a:lnTo>
                <a:lnTo>
                  <a:pt x="442257" y="1024405"/>
                </a:lnTo>
                <a:lnTo>
                  <a:pt x="196919" y="1024405"/>
                </a:lnTo>
                <a:lnTo>
                  <a:pt x="196919" y="527175"/>
                </a:lnTo>
                <a:lnTo>
                  <a:pt x="0" y="527175"/>
                </a:lnTo>
                <a:close/>
                <a:moveTo>
                  <a:pt x="2815932" y="333241"/>
                </a:moveTo>
                <a:cubicBezTo>
                  <a:pt x="3100277" y="333306"/>
                  <a:pt x="3201268" y="527239"/>
                  <a:pt x="3201268" y="686904"/>
                </a:cubicBezTo>
                <a:cubicBezTo>
                  <a:pt x="3201268" y="857082"/>
                  <a:pt x="3094176" y="1051016"/>
                  <a:pt x="2811843" y="1051016"/>
                </a:cubicBezTo>
                <a:cubicBezTo>
                  <a:pt x="2517049" y="1051016"/>
                  <a:pt x="2428260" y="847541"/>
                  <a:pt x="2428260" y="694497"/>
                </a:cubicBezTo>
                <a:cubicBezTo>
                  <a:pt x="2428260" y="502511"/>
                  <a:pt x="2555796" y="333241"/>
                  <a:pt x="2815932" y="333241"/>
                </a:cubicBezTo>
                <a:close/>
                <a:moveTo>
                  <a:pt x="2486421" y="0"/>
                </a:moveTo>
                <a:lnTo>
                  <a:pt x="3590311" y="0"/>
                </a:lnTo>
                <a:lnTo>
                  <a:pt x="3590311" y="1024187"/>
                </a:lnTo>
                <a:lnTo>
                  <a:pt x="3314338" y="1024187"/>
                </a:lnTo>
                <a:lnTo>
                  <a:pt x="3314338" y="220804"/>
                </a:lnTo>
                <a:lnTo>
                  <a:pt x="2486421" y="220804"/>
                </a:lnTo>
                <a:close/>
              </a:path>
            </a:pathLst>
          </a:custGeom>
          <a:solidFill>
            <a:schemeClr val="bg1"/>
          </a:solidFill>
          <a:ln w="6476" cap="flat">
            <a:noFill/>
            <a:prstDash val="solid"/>
            <a:miter/>
          </a:ln>
        </p:spPr>
        <p:txBody>
          <a:bodyPr rtlCol="0" anchor="ctr"/>
          <a:lstStyle/>
          <a:p>
            <a:endParaRPr lang="sv-SE"/>
          </a:p>
        </p:txBody>
      </p:sp>
    </p:spTree>
    <p:extLst>
      <p:ext uri="{BB962C8B-B14F-4D97-AF65-F5344CB8AC3E}">
        <p14:creationId xmlns:p14="http://schemas.microsoft.com/office/powerpoint/2010/main" val="19453181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tartsida (färg)">
    <p:bg>
      <p:bgPr>
        <a:solidFill>
          <a:schemeClr val="tx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A64460-07E1-4463-B339-C0707FC9EA82}"/>
              </a:ext>
            </a:extLst>
          </p:cNvPr>
          <p:cNvSpPr>
            <a:spLocks noGrp="1"/>
          </p:cNvSpPr>
          <p:nvPr>
            <p:ph type="ctrTitle" hasCustomPrompt="1"/>
          </p:nvPr>
        </p:nvSpPr>
        <p:spPr>
          <a:xfrm>
            <a:off x="1112362" y="2677212"/>
            <a:ext cx="4421171" cy="1279103"/>
          </a:xfrm>
        </p:spPr>
        <p:txBody>
          <a:bodyPr anchor="b">
            <a:noAutofit/>
          </a:bodyPr>
          <a:lstStyle>
            <a:lvl1pPr algn="l">
              <a:defRPr sz="3000">
                <a:solidFill>
                  <a:schemeClr val="bg1"/>
                </a:solidFill>
              </a:defRPr>
            </a:lvl1pPr>
          </a:lstStyle>
          <a:p>
            <a:r>
              <a:rPr lang="sv-SE"/>
              <a:t>Klicka för att skriva rubrik</a:t>
            </a:r>
          </a:p>
        </p:txBody>
      </p:sp>
      <p:sp>
        <p:nvSpPr>
          <p:cNvPr id="3" name="Underrubrik 2">
            <a:extLst>
              <a:ext uri="{FF2B5EF4-FFF2-40B4-BE49-F238E27FC236}">
                <a16:creationId xmlns:a16="http://schemas.microsoft.com/office/drawing/2014/main" id="{304A2C04-0E39-47C8-8642-2BDB263728BC}"/>
              </a:ext>
            </a:extLst>
          </p:cNvPr>
          <p:cNvSpPr>
            <a:spLocks noGrp="1"/>
          </p:cNvSpPr>
          <p:nvPr>
            <p:ph type="subTitle" idx="1" hasCustomPrompt="1"/>
          </p:nvPr>
        </p:nvSpPr>
        <p:spPr>
          <a:xfrm>
            <a:off x="1112362" y="4251797"/>
            <a:ext cx="4421171" cy="927100"/>
          </a:xfrm>
        </p:spPr>
        <p:txBody>
          <a:bodyPr>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för att skriva underrubrik</a:t>
            </a:r>
          </a:p>
        </p:txBody>
      </p:sp>
      <p:sp>
        <p:nvSpPr>
          <p:cNvPr id="11" name="Platshållare för bild 10">
            <a:extLst>
              <a:ext uri="{FF2B5EF4-FFF2-40B4-BE49-F238E27FC236}">
                <a16:creationId xmlns:a16="http://schemas.microsoft.com/office/drawing/2014/main" id="{71A79C78-D503-474B-A8D0-72B8F662E11F}"/>
              </a:ext>
            </a:extLst>
          </p:cNvPr>
          <p:cNvSpPr>
            <a:spLocks noGrp="1"/>
          </p:cNvSpPr>
          <p:nvPr>
            <p:ph type="pic" sz="quarter" idx="10" hasCustomPrompt="1"/>
          </p:nvPr>
        </p:nvSpPr>
        <p:spPr>
          <a:xfrm>
            <a:off x="6096000" y="0"/>
            <a:ext cx="6096000" cy="6858000"/>
          </a:xfrm>
          <a:solidFill>
            <a:schemeClr val="bg1">
              <a:lumMod val="85000"/>
            </a:schemeClr>
          </a:solidFill>
        </p:spPr>
        <p:txBody>
          <a:bodyPr anchor="ctr"/>
          <a:lstStyle>
            <a:lvl1pPr marL="0" indent="0" algn="ctr">
              <a:buNone/>
              <a:defRPr/>
            </a:lvl1pPr>
          </a:lstStyle>
          <a:p>
            <a:r>
              <a:rPr lang="sv-SE"/>
              <a:t>Klicka för att lägga till bild</a:t>
            </a:r>
          </a:p>
        </p:txBody>
      </p:sp>
      <p:pic>
        <p:nvPicPr>
          <p:cNvPr id="12" name="Designelement">
            <a:extLst>
              <a:ext uri="{FF2B5EF4-FFF2-40B4-BE49-F238E27FC236}">
                <a16:creationId xmlns:a16="http://schemas.microsoft.com/office/drawing/2014/main" id="{B782C5B7-BC64-4E7D-B6F9-2EC745FCFB97}"/>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0682"/>
          <a:stretch/>
        </p:blipFill>
        <p:spPr>
          <a:xfrm>
            <a:off x="-1" y="6103719"/>
            <a:ext cx="5868413" cy="584332"/>
          </a:xfrm>
          <a:prstGeom prst="rect">
            <a:avLst/>
          </a:prstGeom>
        </p:spPr>
      </p:pic>
      <p:sp>
        <p:nvSpPr>
          <p:cNvPr id="23" name="Frihandsfigur: Form 22">
            <a:extLst>
              <a:ext uri="{FF2B5EF4-FFF2-40B4-BE49-F238E27FC236}">
                <a16:creationId xmlns:a16="http://schemas.microsoft.com/office/drawing/2014/main" id="{C17A56A4-A5B9-400A-98DB-70F18D4698B9}"/>
              </a:ext>
              <a:ext uri="{C183D7F6-B498-43B3-948B-1728B52AA6E4}">
                <adec:decorative xmlns:adec="http://schemas.microsoft.com/office/drawing/2017/decorative" val="1"/>
              </a:ext>
            </a:extLst>
          </p:cNvPr>
          <p:cNvSpPr/>
          <p:nvPr/>
        </p:nvSpPr>
        <p:spPr>
          <a:xfrm>
            <a:off x="1037637" y="1376361"/>
            <a:ext cx="3590311" cy="1051016"/>
          </a:xfrm>
          <a:custGeom>
            <a:avLst/>
            <a:gdLst>
              <a:gd name="connsiteX0" fmla="*/ 1263943 w 3590311"/>
              <a:gd name="connsiteY0" fmla="*/ 743045 h 1051016"/>
              <a:gd name="connsiteX1" fmla="*/ 1263943 w 3590311"/>
              <a:gd name="connsiteY1" fmla="*/ 876164 h 1051016"/>
              <a:gd name="connsiteX2" fmla="*/ 1384925 w 3590311"/>
              <a:gd name="connsiteY2" fmla="*/ 876164 h 1051016"/>
              <a:gd name="connsiteX3" fmla="*/ 1443793 w 3590311"/>
              <a:gd name="connsiteY3" fmla="*/ 855719 h 1051016"/>
              <a:gd name="connsiteX4" fmla="*/ 1462096 w 3590311"/>
              <a:gd name="connsiteY4" fmla="*/ 811065 h 1051016"/>
              <a:gd name="connsiteX5" fmla="*/ 1379797 w 3590311"/>
              <a:gd name="connsiteY5" fmla="*/ 743045 h 1051016"/>
              <a:gd name="connsiteX6" fmla="*/ 2815997 w 3590311"/>
              <a:gd name="connsiteY6" fmla="*/ 502381 h 1051016"/>
              <a:gd name="connsiteX7" fmla="*/ 2656528 w 3590311"/>
              <a:gd name="connsiteY7" fmla="*/ 693394 h 1051016"/>
              <a:gd name="connsiteX8" fmla="*/ 2815673 w 3590311"/>
              <a:gd name="connsiteY8" fmla="*/ 880707 h 1051016"/>
              <a:gd name="connsiteX9" fmla="*/ 2971767 w 3590311"/>
              <a:gd name="connsiteY9" fmla="*/ 686774 h 1051016"/>
              <a:gd name="connsiteX10" fmla="*/ 2958786 w 3590311"/>
              <a:gd name="connsiteY10" fmla="*/ 598374 h 1051016"/>
              <a:gd name="connsiteX11" fmla="*/ 2815997 w 3590311"/>
              <a:gd name="connsiteY11" fmla="*/ 502381 h 1051016"/>
              <a:gd name="connsiteX12" fmla="*/ 1264982 w 3590311"/>
              <a:gd name="connsiteY12" fmla="*/ 482650 h 1051016"/>
              <a:gd name="connsiteX13" fmla="*/ 1264982 w 3590311"/>
              <a:gd name="connsiteY13" fmla="*/ 599477 h 1051016"/>
              <a:gd name="connsiteX14" fmla="*/ 1368828 w 3590311"/>
              <a:gd name="connsiteY14" fmla="*/ 599477 h 1051016"/>
              <a:gd name="connsiteX15" fmla="*/ 1443014 w 3590311"/>
              <a:gd name="connsiteY15" fmla="*/ 542167 h 1051016"/>
              <a:gd name="connsiteX16" fmla="*/ 1373956 w 3590311"/>
              <a:gd name="connsiteY16" fmla="*/ 482910 h 1051016"/>
              <a:gd name="connsiteX17" fmla="*/ 1989183 w 3590311"/>
              <a:gd name="connsiteY17" fmla="*/ 481872 h 1051016"/>
              <a:gd name="connsiteX18" fmla="*/ 1989183 w 3590311"/>
              <a:gd name="connsiteY18" fmla="*/ 641861 h 1051016"/>
              <a:gd name="connsiteX19" fmla="*/ 2062395 w 3590311"/>
              <a:gd name="connsiteY19" fmla="*/ 641861 h 1051016"/>
              <a:gd name="connsiteX20" fmla="*/ 2172083 w 3590311"/>
              <a:gd name="connsiteY20" fmla="*/ 562353 h 1051016"/>
              <a:gd name="connsiteX21" fmla="*/ 2061422 w 3590311"/>
              <a:gd name="connsiteY21" fmla="*/ 481872 h 1051016"/>
              <a:gd name="connsiteX22" fmla="*/ 1740406 w 3590311"/>
              <a:gd name="connsiteY22" fmla="*/ 338369 h 1051016"/>
              <a:gd name="connsiteX23" fmla="*/ 2097963 w 3590311"/>
              <a:gd name="connsiteY23" fmla="*/ 338369 h 1051016"/>
              <a:gd name="connsiteX24" fmla="*/ 2274697 w 3590311"/>
              <a:gd name="connsiteY24" fmla="*/ 359722 h 1051016"/>
              <a:gd name="connsiteX25" fmla="*/ 2398599 w 3590311"/>
              <a:gd name="connsiteY25" fmla="*/ 557550 h 1051016"/>
              <a:gd name="connsiteX26" fmla="*/ 2343755 w 3590311"/>
              <a:gd name="connsiteY26" fmla="*/ 695212 h 1051016"/>
              <a:gd name="connsiteX27" fmla="*/ 2251331 w 3590311"/>
              <a:gd name="connsiteY27" fmla="*/ 747589 h 1051016"/>
              <a:gd name="connsiteX28" fmla="*/ 2426053 w 3590311"/>
              <a:gd name="connsiteY28" fmla="*/ 1023886 h 1051016"/>
              <a:gd name="connsiteX29" fmla="*/ 2152936 w 3590311"/>
              <a:gd name="connsiteY29" fmla="*/ 1023886 h 1051016"/>
              <a:gd name="connsiteX30" fmla="*/ 2013782 w 3590311"/>
              <a:gd name="connsiteY30" fmla="*/ 782443 h 1051016"/>
              <a:gd name="connsiteX31" fmla="*/ 1989183 w 3590311"/>
              <a:gd name="connsiteY31" fmla="*/ 782443 h 1051016"/>
              <a:gd name="connsiteX32" fmla="*/ 1989183 w 3590311"/>
              <a:gd name="connsiteY32" fmla="*/ 1023886 h 1051016"/>
              <a:gd name="connsiteX33" fmla="*/ 1740406 w 3590311"/>
              <a:gd name="connsiteY33" fmla="*/ 1023886 h 1051016"/>
              <a:gd name="connsiteX34" fmla="*/ 1017308 w 3590311"/>
              <a:gd name="connsiteY34" fmla="*/ 337849 h 1051016"/>
              <a:gd name="connsiteX35" fmla="*/ 1441846 w 3590311"/>
              <a:gd name="connsiteY35" fmla="*/ 337849 h 1051016"/>
              <a:gd name="connsiteX36" fmla="*/ 1623577 w 3590311"/>
              <a:gd name="connsiteY36" fmla="*/ 393212 h 1051016"/>
              <a:gd name="connsiteX37" fmla="*/ 1672320 w 3590311"/>
              <a:gd name="connsiteY37" fmla="*/ 511792 h 1051016"/>
              <a:gd name="connsiteX38" fmla="*/ 1621565 w 3590311"/>
              <a:gd name="connsiteY38" fmla="*/ 632254 h 1051016"/>
              <a:gd name="connsiteX39" fmla="*/ 1560620 w 3590311"/>
              <a:gd name="connsiteY39" fmla="*/ 669184 h 1051016"/>
              <a:gd name="connsiteX40" fmla="*/ 1644996 w 3590311"/>
              <a:gd name="connsiteY40" fmla="*/ 710983 h 1051016"/>
              <a:gd name="connsiteX41" fmla="*/ 1692700 w 3590311"/>
              <a:gd name="connsiteY41" fmla="*/ 827810 h 1051016"/>
              <a:gd name="connsiteX42" fmla="*/ 1639933 w 3590311"/>
              <a:gd name="connsiteY42" fmla="*/ 967744 h 1051016"/>
              <a:gd name="connsiteX43" fmla="*/ 1456060 w 3590311"/>
              <a:gd name="connsiteY43" fmla="*/ 1024145 h 1051016"/>
              <a:gd name="connsiteX44" fmla="*/ 1017308 w 3590311"/>
              <a:gd name="connsiteY44" fmla="*/ 1024145 h 1051016"/>
              <a:gd name="connsiteX45" fmla="*/ 700511 w 3590311"/>
              <a:gd name="connsiteY45" fmla="*/ 335383 h 1051016"/>
              <a:gd name="connsiteX46" fmla="*/ 947146 w 3590311"/>
              <a:gd name="connsiteY46" fmla="*/ 335383 h 1051016"/>
              <a:gd name="connsiteX47" fmla="*/ 947146 w 3590311"/>
              <a:gd name="connsiteY47" fmla="*/ 1023367 h 1051016"/>
              <a:gd name="connsiteX48" fmla="*/ 700511 w 3590311"/>
              <a:gd name="connsiteY48" fmla="*/ 1023367 h 1051016"/>
              <a:gd name="connsiteX49" fmla="*/ 0 w 3590311"/>
              <a:gd name="connsiteY49" fmla="*/ 334669 h 1051016"/>
              <a:gd name="connsiteX50" fmla="*/ 639176 w 3590311"/>
              <a:gd name="connsiteY50" fmla="*/ 334669 h 1051016"/>
              <a:gd name="connsiteX51" fmla="*/ 639176 w 3590311"/>
              <a:gd name="connsiteY51" fmla="*/ 527175 h 1051016"/>
              <a:gd name="connsiteX52" fmla="*/ 442257 w 3590311"/>
              <a:gd name="connsiteY52" fmla="*/ 527175 h 1051016"/>
              <a:gd name="connsiteX53" fmla="*/ 442257 w 3590311"/>
              <a:gd name="connsiteY53" fmla="*/ 1024405 h 1051016"/>
              <a:gd name="connsiteX54" fmla="*/ 196919 w 3590311"/>
              <a:gd name="connsiteY54" fmla="*/ 1024405 h 1051016"/>
              <a:gd name="connsiteX55" fmla="*/ 196919 w 3590311"/>
              <a:gd name="connsiteY55" fmla="*/ 527175 h 1051016"/>
              <a:gd name="connsiteX56" fmla="*/ 0 w 3590311"/>
              <a:gd name="connsiteY56" fmla="*/ 527175 h 1051016"/>
              <a:gd name="connsiteX57" fmla="*/ 2815932 w 3590311"/>
              <a:gd name="connsiteY57" fmla="*/ 333241 h 1051016"/>
              <a:gd name="connsiteX58" fmla="*/ 3201268 w 3590311"/>
              <a:gd name="connsiteY58" fmla="*/ 686904 h 1051016"/>
              <a:gd name="connsiteX59" fmla="*/ 2811843 w 3590311"/>
              <a:gd name="connsiteY59" fmla="*/ 1051016 h 1051016"/>
              <a:gd name="connsiteX60" fmla="*/ 2428260 w 3590311"/>
              <a:gd name="connsiteY60" fmla="*/ 694497 h 1051016"/>
              <a:gd name="connsiteX61" fmla="*/ 2815932 w 3590311"/>
              <a:gd name="connsiteY61" fmla="*/ 333241 h 1051016"/>
              <a:gd name="connsiteX62" fmla="*/ 2486421 w 3590311"/>
              <a:gd name="connsiteY62" fmla="*/ 0 h 1051016"/>
              <a:gd name="connsiteX63" fmla="*/ 3590311 w 3590311"/>
              <a:gd name="connsiteY63" fmla="*/ 0 h 1051016"/>
              <a:gd name="connsiteX64" fmla="*/ 3590311 w 3590311"/>
              <a:gd name="connsiteY64" fmla="*/ 1024187 h 1051016"/>
              <a:gd name="connsiteX65" fmla="*/ 3314338 w 3590311"/>
              <a:gd name="connsiteY65" fmla="*/ 1024187 h 1051016"/>
              <a:gd name="connsiteX66" fmla="*/ 3314338 w 3590311"/>
              <a:gd name="connsiteY66" fmla="*/ 220804 h 1051016"/>
              <a:gd name="connsiteX67" fmla="*/ 2486421 w 3590311"/>
              <a:gd name="connsiteY67" fmla="*/ 220804 h 10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590311" h="1051016">
                <a:moveTo>
                  <a:pt x="1263943" y="743045"/>
                </a:moveTo>
                <a:lnTo>
                  <a:pt x="1263943" y="876164"/>
                </a:lnTo>
                <a:lnTo>
                  <a:pt x="1384925" y="876164"/>
                </a:lnTo>
                <a:cubicBezTo>
                  <a:pt x="1405175" y="875190"/>
                  <a:pt x="1426528" y="874217"/>
                  <a:pt x="1443793" y="855719"/>
                </a:cubicBezTo>
                <a:cubicBezTo>
                  <a:pt x="1455638" y="843893"/>
                  <a:pt x="1462233" y="827802"/>
                  <a:pt x="1462096" y="811065"/>
                </a:cubicBezTo>
                <a:cubicBezTo>
                  <a:pt x="1462096" y="746940"/>
                  <a:pt x="1401151" y="744019"/>
                  <a:pt x="1379797" y="743045"/>
                </a:cubicBezTo>
                <a:close/>
                <a:moveTo>
                  <a:pt x="2815997" y="502381"/>
                </a:moveTo>
                <a:cubicBezTo>
                  <a:pt x="2715071" y="502576"/>
                  <a:pt x="2656528" y="554824"/>
                  <a:pt x="2656528" y="693394"/>
                </a:cubicBezTo>
                <a:cubicBezTo>
                  <a:pt x="2656528" y="810221"/>
                  <a:pt x="2707542" y="880707"/>
                  <a:pt x="2815673" y="880707"/>
                </a:cubicBezTo>
                <a:cubicBezTo>
                  <a:pt x="2907447" y="880707"/>
                  <a:pt x="2971767" y="813207"/>
                  <a:pt x="2971767" y="686774"/>
                </a:cubicBezTo>
                <a:cubicBezTo>
                  <a:pt x="2972849" y="656763"/>
                  <a:pt x="2968450" y="626807"/>
                  <a:pt x="2958786" y="598374"/>
                </a:cubicBezTo>
                <a:cubicBezTo>
                  <a:pt x="2924063" y="505237"/>
                  <a:pt x="2836312" y="502381"/>
                  <a:pt x="2815997" y="502381"/>
                </a:cubicBezTo>
                <a:close/>
                <a:moveTo>
                  <a:pt x="1264982" y="482650"/>
                </a:moveTo>
                <a:lnTo>
                  <a:pt x="1264982" y="599477"/>
                </a:lnTo>
                <a:lnTo>
                  <a:pt x="1368828" y="599477"/>
                </a:lnTo>
                <a:cubicBezTo>
                  <a:pt x="1390182" y="599477"/>
                  <a:pt x="1443014" y="599477"/>
                  <a:pt x="1443014" y="542167"/>
                </a:cubicBezTo>
                <a:cubicBezTo>
                  <a:pt x="1443014" y="484857"/>
                  <a:pt x="1394271" y="483753"/>
                  <a:pt x="1373956" y="482910"/>
                </a:cubicBezTo>
                <a:close/>
                <a:moveTo>
                  <a:pt x="1989183" y="481872"/>
                </a:moveTo>
                <a:lnTo>
                  <a:pt x="1989183" y="641861"/>
                </a:lnTo>
                <a:lnTo>
                  <a:pt x="2062395" y="641861"/>
                </a:lnTo>
                <a:cubicBezTo>
                  <a:pt x="2099975" y="641861"/>
                  <a:pt x="2172083" y="639913"/>
                  <a:pt x="2172083" y="562353"/>
                </a:cubicBezTo>
                <a:cubicBezTo>
                  <a:pt x="2172083" y="483819"/>
                  <a:pt x="2101013" y="481872"/>
                  <a:pt x="2061422" y="481872"/>
                </a:cubicBezTo>
                <a:close/>
                <a:moveTo>
                  <a:pt x="1740406" y="338369"/>
                </a:moveTo>
                <a:lnTo>
                  <a:pt x="2097963" y="338369"/>
                </a:lnTo>
                <a:cubicBezTo>
                  <a:pt x="2165982" y="338369"/>
                  <a:pt x="2231016" y="342263"/>
                  <a:pt x="2274697" y="359722"/>
                </a:cubicBezTo>
                <a:cubicBezTo>
                  <a:pt x="2370171" y="398665"/>
                  <a:pt x="2398599" y="491608"/>
                  <a:pt x="2398599" y="557550"/>
                </a:cubicBezTo>
                <a:cubicBezTo>
                  <a:pt x="2398599" y="583512"/>
                  <a:pt x="2395548" y="644781"/>
                  <a:pt x="2343755" y="695212"/>
                </a:cubicBezTo>
                <a:cubicBezTo>
                  <a:pt x="2315327" y="724289"/>
                  <a:pt x="2284822" y="734998"/>
                  <a:pt x="2251331" y="747589"/>
                </a:cubicBezTo>
                <a:lnTo>
                  <a:pt x="2426053" y="1023886"/>
                </a:lnTo>
                <a:lnTo>
                  <a:pt x="2152936" y="1023886"/>
                </a:lnTo>
                <a:lnTo>
                  <a:pt x="2013782" y="782443"/>
                </a:lnTo>
                <a:lnTo>
                  <a:pt x="1989183" y="782443"/>
                </a:lnTo>
                <a:lnTo>
                  <a:pt x="1989183" y="1023886"/>
                </a:lnTo>
                <a:lnTo>
                  <a:pt x="1740406" y="1023886"/>
                </a:lnTo>
                <a:close/>
                <a:moveTo>
                  <a:pt x="1017308" y="337849"/>
                </a:moveTo>
                <a:lnTo>
                  <a:pt x="1441846" y="337849"/>
                </a:lnTo>
                <a:cubicBezTo>
                  <a:pt x="1486565" y="339796"/>
                  <a:pt x="1569772" y="342652"/>
                  <a:pt x="1623577" y="393212"/>
                </a:cubicBezTo>
                <a:cubicBezTo>
                  <a:pt x="1656029" y="422354"/>
                  <a:pt x="1672320" y="468047"/>
                  <a:pt x="1672320" y="511792"/>
                </a:cubicBezTo>
                <a:cubicBezTo>
                  <a:pt x="1672391" y="557158"/>
                  <a:pt x="1654080" y="600617"/>
                  <a:pt x="1621565" y="632254"/>
                </a:cubicBezTo>
                <a:cubicBezTo>
                  <a:pt x="1602094" y="650752"/>
                  <a:pt x="1583986" y="658216"/>
                  <a:pt x="1560620" y="669184"/>
                </a:cubicBezTo>
                <a:cubicBezTo>
                  <a:pt x="1590087" y="676973"/>
                  <a:pt x="1616503" y="683788"/>
                  <a:pt x="1644996" y="710983"/>
                </a:cubicBezTo>
                <a:cubicBezTo>
                  <a:pt x="1685626" y="748887"/>
                  <a:pt x="1692700" y="793541"/>
                  <a:pt x="1692700" y="827810"/>
                </a:cubicBezTo>
                <a:cubicBezTo>
                  <a:pt x="1692700" y="879344"/>
                  <a:pt x="1676474" y="932760"/>
                  <a:pt x="1639933" y="967744"/>
                </a:cubicBezTo>
                <a:cubicBezTo>
                  <a:pt x="1586063" y="1020251"/>
                  <a:pt x="1511942" y="1022198"/>
                  <a:pt x="1456060" y="1024145"/>
                </a:cubicBezTo>
                <a:lnTo>
                  <a:pt x="1017308" y="1024145"/>
                </a:lnTo>
                <a:close/>
                <a:moveTo>
                  <a:pt x="700511" y="335383"/>
                </a:moveTo>
                <a:lnTo>
                  <a:pt x="947146" y="335383"/>
                </a:lnTo>
                <a:lnTo>
                  <a:pt x="947146" y="1023367"/>
                </a:lnTo>
                <a:lnTo>
                  <a:pt x="700511" y="1023367"/>
                </a:lnTo>
                <a:close/>
                <a:moveTo>
                  <a:pt x="0" y="334669"/>
                </a:moveTo>
                <a:lnTo>
                  <a:pt x="639176" y="334669"/>
                </a:lnTo>
                <a:lnTo>
                  <a:pt x="639176" y="527175"/>
                </a:lnTo>
                <a:lnTo>
                  <a:pt x="442257" y="527175"/>
                </a:lnTo>
                <a:lnTo>
                  <a:pt x="442257" y="1024405"/>
                </a:lnTo>
                <a:lnTo>
                  <a:pt x="196919" y="1024405"/>
                </a:lnTo>
                <a:lnTo>
                  <a:pt x="196919" y="527175"/>
                </a:lnTo>
                <a:lnTo>
                  <a:pt x="0" y="527175"/>
                </a:lnTo>
                <a:close/>
                <a:moveTo>
                  <a:pt x="2815932" y="333241"/>
                </a:moveTo>
                <a:cubicBezTo>
                  <a:pt x="3100277" y="333306"/>
                  <a:pt x="3201268" y="527239"/>
                  <a:pt x="3201268" y="686904"/>
                </a:cubicBezTo>
                <a:cubicBezTo>
                  <a:pt x="3201268" y="857082"/>
                  <a:pt x="3094176" y="1051016"/>
                  <a:pt x="2811843" y="1051016"/>
                </a:cubicBezTo>
                <a:cubicBezTo>
                  <a:pt x="2517049" y="1051016"/>
                  <a:pt x="2428260" y="847541"/>
                  <a:pt x="2428260" y="694497"/>
                </a:cubicBezTo>
                <a:cubicBezTo>
                  <a:pt x="2428260" y="502511"/>
                  <a:pt x="2555796" y="333241"/>
                  <a:pt x="2815932" y="333241"/>
                </a:cubicBezTo>
                <a:close/>
                <a:moveTo>
                  <a:pt x="2486421" y="0"/>
                </a:moveTo>
                <a:lnTo>
                  <a:pt x="3590311" y="0"/>
                </a:lnTo>
                <a:lnTo>
                  <a:pt x="3590311" y="1024187"/>
                </a:lnTo>
                <a:lnTo>
                  <a:pt x="3314338" y="1024187"/>
                </a:lnTo>
                <a:lnTo>
                  <a:pt x="3314338" y="220804"/>
                </a:lnTo>
                <a:lnTo>
                  <a:pt x="2486421" y="220804"/>
                </a:lnTo>
                <a:close/>
              </a:path>
            </a:pathLst>
          </a:custGeom>
          <a:solidFill>
            <a:schemeClr val="bg1"/>
          </a:solidFill>
          <a:ln w="6476" cap="flat">
            <a:noFill/>
            <a:prstDash val="solid"/>
            <a:miter/>
          </a:ln>
        </p:spPr>
        <p:txBody>
          <a:bodyPr rtlCol="0" anchor="ctr"/>
          <a:lstStyle/>
          <a:p>
            <a:endParaRPr lang="sv-SE"/>
          </a:p>
        </p:txBody>
      </p:sp>
    </p:spTree>
    <p:extLst>
      <p:ext uri="{BB962C8B-B14F-4D97-AF65-F5344CB8AC3E}">
        <p14:creationId xmlns:p14="http://schemas.microsoft.com/office/powerpoint/2010/main" val="315064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C3F1EB-4B15-4D96-9AE6-7C9B9ED3B673}"/>
              </a:ext>
            </a:extLst>
          </p:cNvPr>
          <p:cNvSpPr>
            <a:spLocks noGrp="1"/>
          </p:cNvSpPr>
          <p:nvPr>
            <p:ph type="title" hasCustomPrompt="1"/>
          </p:nvPr>
        </p:nvSpPr>
        <p:spPr/>
        <p:txBody>
          <a:bodyPr/>
          <a:lstStyle>
            <a:lvl1pPr>
              <a:defRPr/>
            </a:lvl1pPr>
          </a:lstStyle>
          <a:p>
            <a:r>
              <a:rPr lang="sv-SE"/>
              <a:t>Klicka för att skriva rubrik</a:t>
            </a:r>
          </a:p>
        </p:txBody>
      </p:sp>
      <p:sp>
        <p:nvSpPr>
          <p:cNvPr id="3" name="Platshållare för innehåll 2">
            <a:extLst>
              <a:ext uri="{FF2B5EF4-FFF2-40B4-BE49-F238E27FC236}">
                <a16:creationId xmlns:a16="http://schemas.microsoft.com/office/drawing/2014/main" id="{2EDD24C3-064E-4604-8908-A05996143914}"/>
              </a:ext>
            </a:extLst>
          </p:cNvPr>
          <p:cNvSpPr>
            <a:spLocks noGrp="1"/>
          </p:cNvSpPr>
          <p:nvPr>
            <p:ph idx="1" hasCustomPrompt="1"/>
          </p:nvPr>
        </p:nvSpPr>
        <p:spPr/>
        <p:txBody>
          <a:bodyPr/>
          <a:lstStyle>
            <a:lvl1pPr>
              <a:defRPr/>
            </a:lvl1pPr>
          </a:lstStyle>
          <a:p>
            <a:pPr lvl="0"/>
            <a:r>
              <a:rPr lang="sv-SE"/>
              <a:t>Klicka för att skriva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14D9925-D6FE-4505-9A79-9F5DF7C38D27}"/>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566D4500-7B7A-4E65-9304-714D36C73AB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9C3F8F3-D121-4647-A81E-DA25D10D4EE8}"/>
              </a:ext>
            </a:extLst>
          </p:cNvPr>
          <p:cNvSpPr>
            <a:spLocks noGrp="1"/>
          </p:cNvSpPr>
          <p:nvPr>
            <p:ph type="sldNum" sz="quarter" idx="12"/>
          </p:nvPr>
        </p:nvSpPr>
        <p:spPr/>
        <p:txBody>
          <a:bodyPr/>
          <a:lstStyle/>
          <a:p>
            <a:fld id="{EE92668B-B223-40BD-BB8B-DE8438443619}" type="slidenum">
              <a:rPr lang="sv-SE" smtClean="0"/>
              <a:t>‹#›</a:t>
            </a:fld>
            <a:endParaRPr lang="sv-SE"/>
          </a:p>
        </p:txBody>
      </p:sp>
    </p:spTree>
    <p:extLst>
      <p:ext uri="{BB962C8B-B14F-4D97-AF65-F5344CB8AC3E}">
        <p14:creationId xmlns:p14="http://schemas.microsoft.com/office/powerpoint/2010/main" val="925840442"/>
      </p:ext>
    </p:extLst>
  </p:cSld>
  <p:clrMapOvr>
    <a:masterClrMapping/>
  </p:clrMapOvr>
  <p:extLst>
    <p:ext uri="{DCECCB84-F9BA-43D5-87BE-67443E8EF086}">
      <p15:sldGuideLst xmlns:p15="http://schemas.microsoft.com/office/powerpoint/2012/main">
        <p15:guide id="1" pos="579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två innehållsdelar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C3F1EB-4B15-4D96-9AE6-7C9B9ED3B673}"/>
              </a:ext>
            </a:extLst>
          </p:cNvPr>
          <p:cNvSpPr>
            <a:spLocks noGrp="1"/>
          </p:cNvSpPr>
          <p:nvPr>
            <p:ph type="title" hasCustomPrompt="1"/>
          </p:nvPr>
        </p:nvSpPr>
        <p:spPr/>
        <p:txBody>
          <a:bodyPr/>
          <a:lstStyle>
            <a:lvl1pPr>
              <a:defRPr/>
            </a:lvl1pPr>
          </a:lstStyle>
          <a:p>
            <a:r>
              <a:rPr lang="sv-SE"/>
              <a:t>Klicka för att skriva rubrik</a:t>
            </a:r>
          </a:p>
        </p:txBody>
      </p:sp>
      <p:sp>
        <p:nvSpPr>
          <p:cNvPr id="3" name="Platshållare för innehåll 2">
            <a:extLst>
              <a:ext uri="{FF2B5EF4-FFF2-40B4-BE49-F238E27FC236}">
                <a16:creationId xmlns:a16="http://schemas.microsoft.com/office/drawing/2014/main" id="{2EDD24C3-064E-4604-8908-A05996143914}"/>
              </a:ext>
            </a:extLst>
          </p:cNvPr>
          <p:cNvSpPr>
            <a:spLocks noGrp="1"/>
          </p:cNvSpPr>
          <p:nvPr>
            <p:ph idx="1" hasCustomPrompt="1"/>
          </p:nvPr>
        </p:nvSpPr>
        <p:spPr>
          <a:xfrm>
            <a:off x="515938" y="1520825"/>
            <a:ext cx="5400676" cy="3887788"/>
          </a:xfrm>
        </p:spPr>
        <p:txBody>
          <a:bodyPr/>
          <a:lstStyle>
            <a:lvl1pPr>
              <a:defRPr/>
            </a:lvl1pPr>
          </a:lstStyle>
          <a:p>
            <a:pPr lvl="0"/>
            <a:r>
              <a:rPr lang="sv-SE"/>
              <a:t>Klicka för att skriva 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14D9925-D6FE-4505-9A79-9F5DF7C38D27}"/>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566D4500-7B7A-4E65-9304-714D36C73ABB}"/>
              </a:ext>
            </a:extLst>
          </p:cNvPr>
          <p:cNvSpPr>
            <a:spLocks noGrp="1"/>
          </p:cNvSpPr>
          <p:nvPr>
            <p:ph type="ftr" sz="quarter" idx="11"/>
          </p:nvPr>
        </p:nvSpPr>
        <p:spPr>
          <a:xfrm>
            <a:off x="1735439" y="5761724"/>
            <a:ext cx="4181174" cy="180000"/>
          </a:xfrm>
        </p:spPr>
        <p:txBody>
          <a:bodyPr/>
          <a:lstStyle/>
          <a:p>
            <a:endParaRPr lang="sv-SE"/>
          </a:p>
        </p:txBody>
      </p:sp>
      <p:sp>
        <p:nvSpPr>
          <p:cNvPr id="6" name="Platshållare för bildnummer 5">
            <a:extLst>
              <a:ext uri="{FF2B5EF4-FFF2-40B4-BE49-F238E27FC236}">
                <a16:creationId xmlns:a16="http://schemas.microsoft.com/office/drawing/2014/main" id="{99C3F8F3-D121-4647-A81E-DA25D10D4EE8}"/>
              </a:ext>
            </a:extLst>
          </p:cNvPr>
          <p:cNvSpPr>
            <a:spLocks noGrp="1"/>
          </p:cNvSpPr>
          <p:nvPr>
            <p:ph type="sldNum" sz="quarter" idx="12"/>
          </p:nvPr>
        </p:nvSpPr>
        <p:spPr/>
        <p:txBody>
          <a:bodyPr/>
          <a:lstStyle/>
          <a:p>
            <a:fld id="{EE92668B-B223-40BD-BB8B-DE8438443619}" type="slidenum">
              <a:rPr lang="sv-SE" smtClean="0"/>
              <a:t>‹#›</a:t>
            </a:fld>
            <a:endParaRPr lang="sv-SE"/>
          </a:p>
        </p:txBody>
      </p:sp>
      <p:sp>
        <p:nvSpPr>
          <p:cNvPr id="8" name="Platshållare för innehåll 2">
            <a:extLst>
              <a:ext uri="{FF2B5EF4-FFF2-40B4-BE49-F238E27FC236}">
                <a16:creationId xmlns:a16="http://schemas.microsoft.com/office/drawing/2014/main" id="{1F481E8B-9CAD-4176-A81F-905533111E31}"/>
              </a:ext>
            </a:extLst>
          </p:cNvPr>
          <p:cNvSpPr>
            <a:spLocks noGrp="1"/>
          </p:cNvSpPr>
          <p:nvPr>
            <p:ph idx="13" hasCustomPrompt="1"/>
          </p:nvPr>
        </p:nvSpPr>
        <p:spPr>
          <a:xfrm>
            <a:off x="6275388" y="1520825"/>
            <a:ext cx="5395119" cy="3887788"/>
          </a:xfrm>
        </p:spPr>
        <p:txBody>
          <a:bodyPr/>
          <a:lstStyle>
            <a:lvl1pPr>
              <a:defRPr/>
            </a:lvl1pPr>
          </a:lstStyle>
          <a:p>
            <a:pPr lvl="0"/>
            <a:r>
              <a:rPr lang="sv-SE"/>
              <a:t>Klicka för att skriva 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00326297"/>
      </p:ext>
    </p:extLst>
  </p:cSld>
  <p:clrMapOvr>
    <a:masterClrMapping/>
  </p:clrMapOvr>
  <p:extLst>
    <p:ext uri="{DCECCB84-F9BA-43D5-87BE-67443E8EF086}">
      <p15:sldGuideLst xmlns:p15="http://schemas.microsoft.com/office/powerpoint/2012/main">
        <p15:guide id="3" pos="7355" userDrawn="1">
          <p15:clr>
            <a:srgbClr val="FBAE40"/>
          </p15:clr>
        </p15:guide>
        <p15:guide id="4" pos="3727" userDrawn="1">
          <p15:clr>
            <a:srgbClr val="FBAE40"/>
          </p15:clr>
        </p15:guide>
        <p15:guide id="5" pos="395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bild och text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C3F1EB-4B15-4D96-9AE6-7C9B9ED3B673}"/>
              </a:ext>
            </a:extLst>
          </p:cNvPr>
          <p:cNvSpPr>
            <a:spLocks noGrp="1"/>
          </p:cNvSpPr>
          <p:nvPr>
            <p:ph type="title" hasCustomPrompt="1"/>
          </p:nvPr>
        </p:nvSpPr>
        <p:spPr>
          <a:xfrm>
            <a:off x="515938" y="234950"/>
            <a:ext cx="6948487" cy="1069975"/>
          </a:xfrm>
        </p:spPr>
        <p:txBody>
          <a:bodyPr/>
          <a:lstStyle>
            <a:lvl1pPr>
              <a:defRPr/>
            </a:lvl1pPr>
          </a:lstStyle>
          <a:p>
            <a:r>
              <a:rPr lang="sv-SE"/>
              <a:t>Klicka för att skriva rubrik</a:t>
            </a:r>
          </a:p>
        </p:txBody>
      </p:sp>
      <p:sp>
        <p:nvSpPr>
          <p:cNvPr id="4" name="Platshållare för datum 3">
            <a:extLst>
              <a:ext uri="{FF2B5EF4-FFF2-40B4-BE49-F238E27FC236}">
                <a16:creationId xmlns:a16="http://schemas.microsoft.com/office/drawing/2014/main" id="{B14D9925-D6FE-4505-9A79-9F5DF7C38D27}"/>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566D4500-7B7A-4E65-9304-714D36C73AB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9C3F8F3-D121-4647-A81E-DA25D10D4EE8}"/>
              </a:ext>
            </a:extLst>
          </p:cNvPr>
          <p:cNvSpPr>
            <a:spLocks noGrp="1"/>
          </p:cNvSpPr>
          <p:nvPr>
            <p:ph type="sldNum" sz="quarter" idx="12"/>
          </p:nvPr>
        </p:nvSpPr>
        <p:spPr/>
        <p:txBody>
          <a:bodyPr/>
          <a:lstStyle/>
          <a:p>
            <a:fld id="{EE92668B-B223-40BD-BB8B-DE8438443619}" type="slidenum">
              <a:rPr lang="sv-SE" smtClean="0"/>
              <a:t>‹#›</a:t>
            </a:fld>
            <a:endParaRPr lang="sv-SE"/>
          </a:p>
        </p:txBody>
      </p:sp>
      <p:sp>
        <p:nvSpPr>
          <p:cNvPr id="10" name="Platshållare för bild 9">
            <a:extLst>
              <a:ext uri="{FF2B5EF4-FFF2-40B4-BE49-F238E27FC236}">
                <a16:creationId xmlns:a16="http://schemas.microsoft.com/office/drawing/2014/main" id="{F49D8971-4829-4FC1-BEFE-6A7E4F2C4254}"/>
              </a:ext>
            </a:extLst>
          </p:cNvPr>
          <p:cNvSpPr>
            <a:spLocks noGrp="1"/>
          </p:cNvSpPr>
          <p:nvPr>
            <p:ph type="pic" sz="quarter" idx="13" hasCustomPrompt="1"/>
          </p:nvPr>
        </p:nvSpPr>
        <p:spPr>
          <a:xfrm>
            <a:off x="515938" y="1520825"/>
            <a:ext cx="6961187" cy="3887788"/>
          </a:xfrm>
          <a:solidFill>
            <a:schemeClr val="bg1">
              <a:lumMod val="85000"/>
            </a:schemeClr>
          </a:solidFill>
        </p:spPr>
        <p:txBody>
          <a:bodyPr anchor="ctr"/>
          <a:lstStyle>
            <a:lvl1pPr marL="0" indent="0" algn="ctr">
              <a:buNone/>
              <a:defRPr/>
            </a:lvl1pPr>
          </a:lstStyle>
          <a:p>
            <a:r>
              <a:rPr lang="sv-SE"/>
              <a:t>Klicka för att lägga till bild</a:t>
            </a:r>
          </a:p>
        </p:txBody>
      </p:sp>
      <p:sp>
        <p:nvSpPr>
          <p:cNvPr id="12" name="Platshållare för text 11">
            <a:extLst>
              <a:ext uri="{FF2B5EF4-FFF2-40B4-BE49-F238E27FC236}">
                <a16:creationId xmlns:a16="http://schemas.microsoft.com/office/drawing/2014/main" id="{7F2D1409-2A9D-4D97-BF00-EFD95C004BD1}"/>
              </a:ext>
            </a:extLst>
          </p:cNvPr>
          <p:cNvSpPr>
            <a:spLocks noGrp="1"/>
          </p:cNvSpPr>
          <p:nvPr>
            <p:ph type="body" sz="quarter" idx="14"/>
          </p:nvPr>
        </p:nvSpPr>
        <p:spPr>
          <a:xfrm>
            <a:off x="7824788" y="1520825"/>
            <a:ext cx="3527425" cy="38877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743737769"/>
      </p:ext>
    </p:extLst>
  </p:cSld>
  <p:clrMapOvr>
    <a:masterClrMapping/>
  </p:clrMapOvr>
  <p:extLst>
    <p:ext uri="{DCECCB84-F9BA-43D5-87BE-67443E8EF086}">
      <p15:sldGuideLst xmlns:p15="http://schemas.microsoft.com/office/powerpoint/2012/main">
        <p15:guide id="1" pos="4929" userDrawn="1">
          <p15:clr>
            <a:srgbClr val="FBAE40"/>
          </p15:clr>
        </p15:guide>
        <p15:guide id="2" pos="4702" userDrawn="1">
          <p15:clr>
            <a:srgbClr val="FBAE40"/>
          </p15:clr>
        </p15:guide>
        <p15:guide id="3" pos="715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rubrik och text (vi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B14D9925-D6FE-4505-9A79-9F5DF7C38D27}"/>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566D4500-7B7A-4E65-9304-714D36C73AB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9C3F8F3-D121-4647-A81E-DA25D10D4EE8}"/>
              </a:ext>
            </a:extLst>
          </p:cNvPr>
          <p:cNvSpPr>
            <a:spLocks noGrp="1"/>
          </p:cNvSpPr>
          <p:nvPr>
            <p:ph type="sldNum" sz="quarter" idx="12"/>
          </p:nvPr>
        </p:nvSpPr>
        <p:spPr/>
        <p:txBody>
          <a:bodyPr/>
          <a:lstStyle/>
          <a:p>
            <a:fld id="{EE92668B-B223-40BD-BB8B-DE8438443619}" type="slidenum">
              <a:rPr lang="sv-SE" smtClean="0"/>
              <a:t>‹#›</a:t>
            </a:fld>
            <a:endParaRPr lang="sv-SE"/>
          </a:p>
        </p:txBody>
      </p:sp>
      <p:sp>
        <p:nvSpPr>
          <p:cNvPr id="8" name="Rubrik 2">
            <a:extLst>
              <a:ext uri="{FF2B5EF4-FFF2-40B4-BE49-F238E27FC236}">
                <a16:creationId xmlns:a16="http://schemas.microsoft.com/office/drawing/2014/main" id="{AB8E5F54-6B56-4B9C-AD27-6DD2ED10534A}"/>
              </a:ext>
            </a:extLst>
          </p:cNvPr>
          <p:cNvSpPr>
            <a:spLocks noGrp="1"/>
          </p:cNvSpPr>
          <p:nvPr>
            <p:ph type="title" hasCustomPrompt="1"/>
          </p:nvPr>
        </p:nvSpPr>
        <p:spPr>
          <a:xfrm>
            <a:off x="6564313" y="1111250"/>
            <a:ext cx="4787900" cy="1069975"/>
          </a:xfrm>
        </p:spPr>
        <p:txBody>
          <a:bodyPr/>
          <a:lstStyle>
            <a:lvl1pPr>
              <a:defRPr/>
            </a:lvl1pPr>
          </a:lstStyle>
          <a:p>
            <a:r>
              <a:rPr lang="sv-SE"/>
              <a:t>Klicka för att lägga till rubrik</a:t>
            </a:r>
          </a:p>
        </p:txBody>
      </p:sp>
      <p:sp>
        <p:nvSpPr>
          <p:cNvPr id="9" name="Platshållare för bild 9">
            <a:extLst>
              <a:ext uri="{FF2B5EF4-FFF2-40B4-BE49-F238E27FC236}">
                <a16:creationId xmlns:a16="http://schemas.microsoft.com/office/drawing/2014/main" id="{3962AA37-E5A7-4009-BCA4-C1DB506C66F1}"/>
              </a:ext>
            </a:extLst>
          </p:cNvPr>
          <p:cNvSpPr>
            <a:spLocks noGrp="1"/>
          </p:cNvSpPr>
          <p:nvPr>
            <p:ph type="pic" sz="quarter" idx="14" hasCustomPrompt="1"/>
          </p:nvPr>
        </p:nvSpPr>
        <p:spPr>
          <a:xfrm>
            <a:off x="-1" y="-1"/>
            <a:ext cx="6096001" cy="6857143"/>
          </a:xfrm>
          <a:solidFill>
            <a:schemeClr val="bg1">
              <a:lumMod val="85000"/>
            </a:schemeClr>
          </a:solidFill>
        </p:spPr>
        <p:txBody>
          <a:bodyPr anchor="ctr"/>
          <a:lstStyle>
            <a:lvl1pPr marL="0" indent="0" algn="ctr">
              <a:buNone/>
              <a:defRPr>
                <a:solidFill>
                  <a:schemeClr val="tx1"/>
                </a:solidFill>
              </a:defRPr>
            </a:lvl1pPr>
          </a:lstStyle>
          <a:p>
            <a:r>
              <a:rPr lang="sv-SE"/>
              <a:t>Klicka för att lägga till bild</a:t>
            </a:r>
          </a:p>
        </p:txBody>
      </p:sp>
      <p:sp>
        <p:nvSpPr>
          <p:cNvPr id="11" name="Platshållare för text 11">
            <a:extLst>
              <a:ext uri="{FF2B5EF4-FFF2-40B4-BE49-F238E27FC236}">
                <a16:creationId xmlns:a16="http://schemas.microsoft.com/office/drawing/2014/main" id="{7DCC62F7-A009-42BC-8396-EFA2CA8F3A64}"/>
              </a:ext>
            </a:extLst>
          </p:cNvPr>
          <p:cNvSpPr>
            <a:spLocks noGrp="1"/>
          </p:cNvSpPr>
          <p:nvPr>
            <p:ph type="body" sz="quarter" idx="15"/>
          </p:nvPr>
        </p:nvSpPr>
        <p:spPr>
          <a:xfrm>
            <a:off x="6564313" y="2480407"/>
            <a:ext cx="4787900" cy="2928206"/>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44103802"/>
      </p:ext>
    </p:extLst>
  </p:cSld>
  <p:clrMapOvr>
    <a:masterClrMapping/>
  </p:clrMapOvr>
  <p:extLst>
    <p:ext uri="{DCECCB84-F9BA-43D5-87BE-67443E8EF086}">
      <p15:sldGuideLst xmlns:p15="http://schemas.microsoft.com/office/powerpoint/2012/main">
        <p15:guide id="1" pos="4135" userDrawn="1">
          <p15:clr>
            <a:srgbClr val="FBAE40"/>
          </p15:clr>
        </p15:guide>
        <p15:guide id="2" pos="3840" userDrawn="1">
          <p15:clr>
            <a:srgbClr val="FBAE40"/>
          </p15:clr>
        </p15:guide>
        <p15:guide id="3" pos="715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jekt, rubrik och text (vi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B14D9925-D6FE-4505-9A79-9F5DF7C38D27}"/>
              </a:ext>
            </a:extLst>
          </p:cNvPr>
          <p:cNvSpPr>
            <a:spLocks noGrp="1"/>
          </p:cNvSpPr>
          <p:nvPr>
            <p:ph type="dt" sz="half" idx="10"/>
          </p:nvPr>
        </p:nvSpPr>
        <p:spPr/>
        <p:txBody>
          <a:bodyPr/>
          <a:lstStyle/>
          <a:p>
            <a:endParaRPr lang="sv-SE"/>
          </a:p>
        </p:txBody>
      </p:sp>
      <p:sp>
        <p:nvSpPr>
          <p:cNvPr id="5" name="Platshållare för sidfot 4">
            <a:extLst>
              <a:ext uri="{FF2B5EF4-FFF2-40B4-BE49-F238E27FC236}">
                <a16:creationId xmlns:a16="http://schemas.microsoft.com/office/drawing/2014/main" id="{566D4500-7B7A-4E65-9304-714D36C73ABB}"/>
              </a:ext>
            </a:extLst>
          </p:cNvPr>
          <p:cNvSpPr>
            <a:spLocks noGrp="1"/>
          </p:cNvSpPr>
          <p:nvPr>
            <p:ph type="ftr" sz="quarter" idx="11"/>
          </p:nvPr>
        </p:nvSpPr>
        <p:spPr>
          <a:xfrm>
            <a:off x="1735439" y="5761724"/>
            <a:ext cx="4181174" cy="180000"/>
          </a:xfrm>
        </p:spPr>
        <p:txBody>
          <a:bodyPr/>
          <a:lstStyle/>
          <a:p>
            <a:endParaRPr lang="sv-SE"/>
          </a:p>
        </p:txBody>
      </p:sp>
      <p:sp>
        <p:nvSpPr>
          <p:cNvPr id="6" name="Platshållare för bildnummer 5">
            <a:extLst>
              <a:ext uri="{FF2B5EF4-FFF2-40B4-BE49-F238E27FC236}">
                <a16:creationId xmlns:a16="http://schemas.microsoft.com/office/drawing/2014/main" id="{99C3F8F3-D121-4647-A81E-DA25D10D4EE8}"/>
              </a:ext>
            </a:extLst>
          </p:cNvPr>
          <p:cNvSpPr>
            <a:spLocks noGrp="1"/>
          </p:cNvSpPr>
          <p:nvPr>
            <p:ph type="sldNum" sz="quarter" idx="12"/>
          </p:nvPr>
        </p:nvSpPr>
        <p:spPr/>
        <p:txBody>
          <a:bodyPr/>
          <a:lstStyle/>
          <a:p>
            <a:fld id="{EE92668B-B223-40BD-BB8B-DE8438443619}" type="slidenum">
              <a:rPr lang="sv-SE" smtClean="0"/>
              <a:t>‹#›</a:t>
            </a:fld>
            <a:endParaRPr lang="sv-SE"/>
          </a:p>
        </p:txBody>
      </p:sp>
      <p:sp>
        <p:nvSpPr>
          <p:cNvPr id="8" name="Rubrik 2">
            <a:extLst>
              <a:ext uri="{FF2B5EF4-FFF2-40B4-BE49-F238E27FC236}">
                <a16:creationId xmlns:a16="http://schemas.microsoft.com/office/drawing/2014/main" id="{AB8E5F54-6B56-4B9C-AD27-6DD2ED10534A}"/>
              </a:ext>
            </a:extLst>
          </p:cNvPr>
          <p:cNvSpPr>
            <a:spLocks noGrp="1"/>
          </p:cNvSpPr>
          <p:nvPr>
            <p:ph type="title" hasCustomPrompt="1"/>
          </p:nvPr>
        </p:nvSpPr>
        <p:spPr>
          <a:xfrm>
            <a:off x="6275388" y="1111250"/>
            <a:ext cx="5076826" cy="1069975"/>
          </a:xfrm>
        </p:spPr>
        <p:txBody>
          <a:bodyPr/>
          <a:lstStyle>
            <a:lvl1pPr>
              <a:defRPr>
                <a:solidFill>
                  <a:schemeClr val="tx1"/>
                </a:solidFill>
              </a:defRPr>
            </a:lvl1pPr>
          </a:lstStyle>
          <a:p>
            <a:r>
              <a:rPr lang="sv-SE"/>
              <a:t>Klicka för att lägga till rubrik</a:t>
            </a:r>
          </a:p>
        </p:txBody>
      </p:sp>
      <p:sp>
        <p:nvSpPr>
          <p:cNvPr id="11" name="Platshållare för text 11">
            <a:extLst>
              <a:ext uri="{FF2B5EF4-FFF2-40B4-BE49-F238E27FC236}">
                <a16:creationId xmlns:a16="http://schemas.microsoft.com/office/drawing/2014/main" id="{7DCC62F7-A009-42BC-8396-EFA2CA8F3A64}"/>
              </a:ext>
            </a:extLst>
          </p:cNvPr>
          <p:cNvSpPr>
            <a:spLocks noGrp="1"/>
          </p:cNvSpPr>
          <p:nvPr>
            <p:ph type="body" sz="quarter" idx="15"/>
          </p:nvPr>
        </p:nvSpPr>
        <p:spPr>
          <a:xfrm>
            <a:off x="6275388" y="2480407"/>
            <a:ext cx="5076826" cy="292820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3" name="Platshållare för innehåll 12">
            <a:extLst>
              <a:ext uri="{FF2B5EF4-FFF2-40B4-BE49-F238E27FC236}">
                <a16:creationId xmlns:a16="http://schemas.microsoft.com/office/drawing/2014/main" id="{3A4099AB-CF02-4C56-98C9-5FD2C0771A1A}"/>
              </a:ext>
            </a:extLst>
          </p:cNvPr>
          <p:cNvSpPr>
            <a:spLocks noGrp="1"/>
          </p:cNvSpPr>
          <p:nvPr>
            <p:ph sz="quarter" idx="16" hasCustomPrompt="1"/>
          </p:nvPr>
        </p:nvSpPr>
        <p:spPr>
          <a:xfrm>
            <a:off x="515938" y="1111250"/>
            <a:ext cx="5400675" cy="4297363"/>
          </a:xfrm>
        </p:spPr>
        <p:txBody>
          <a:bodyPr/>
          <a:lstStyle>
            <a:lvl1pPr>
              <a:defRPr/>
            </a:lvl1pPr>
          </a:lstStyle>
          <a:p>
            <a:pPr lvl="0"/>
            <a:r>
              <a:rPr lang="sv-SE"/>
              <a:t>Klicka för att lägga till text eller objekt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543866892"/>
      </p:ext>
    </p:extLst>
  </p:cSld>
  <p:clrMapOvr>
    <a:masterClrMapping/>
  </p:clrMapOvr>
  <p:extLst>
    <p:ext uri="{DCECCB84-F9BA-43D5-87BE-67443E8EF086}">
      <p15:sldGuideLst xmlns:p15="http://schemas.microsoft.com/office/powerpoint/2012/main">
        <p15:guide id="1" pos="3953" userDrawn="1">
          <p15:clr>
            <a:srgbClr val="FBAE40"/>
          </p15:clr>
        </p15:guide>
        <p15:guide id="2" pos="3727" userDrawn="1">
          <p15:clr>
            <a:srgbClr val="FBAE40"/>
          </p15:clr>
        </p15:guide>
        <p15:guide id="3" pos="715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vi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B47CBA-48A8-48D5-B948-20088E16B26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190A99E-74DB-4971-988B-62F9F0EE50F2}"/>
              </a:ext>
            </a:extLst>
          </p:cNvPr>
          <p:cNvSpPr>
            <a:spLocks noGrp="1"/>
          </p:cNvSpPr>
          <p:nvPr>
            <p:ph type="dt" sz="half" idx="10"/>
          </p:nvPr>
        </p:nvSpPr>
        <p:spPr/>
        <p:txBody>
          <a:bodyPr/>
          <a:lstStyle/>
          <a:p>
            <a:endParaRPr lang="sv-SE"/>
          </a:p>
        </p:txBody>
      </p:sp>
      <p:sp>
        <p:nvSpPr>
          <p:cNvPr id="4" name="Platshållare för sidfot 3">
            <a:extLst>
              <a:ext uri="{FF2B5EF4-FFF2-40B4-BE49-F238E27FC236}">
                <a16:creationId xmlns:a16="http://schemas.microsoft.com/office/drawing/2014/main" id="{566CAF3B-D86E-406D-BCF6-BC136F92D1D5}"/>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78FADD1-20A2-42E8-ADA9-E99E823213B6}"/>
              </a:ext>
            </a:extLst>
          </p:cNvPr>
          <p:cNvSpPr>
            <a:spLocks noGrp="1"/>
          </p:cNvSpPr>
          <p:nvPr>
            <p:ph type="sldNum" sz="quarter" idx="12"/>
          </p:nvPr>
        </p:nvSpPr>
        <p:spPr/>
        <p:txBody>
          <a:bodyPr/>
          <a:lstStyle/>
          <a:p>
            <a:fld id="{EE92668B-B223-40BD-BB8B-DE8438443619}" type="slidenum">
              <a:rPr lang="sv-SE" smtClean="0"/>
              <a:t>‹#›</a:t>
            </a:fld>
            <a:endParaRPr lang="sv-SE"/>
          </a:p>
        </p:txBody>
      </p:sp>
    </p:spTree>
    <p:extLst>
      <p:ext uri="{BB962C8B-B14F-4D97-AF65-F5344CB8AC3E}">
        <p14:creationId xmlns:p14="http://schemas.microsoft.com/office/powerpoint/2010/main" val="198428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lsidesbild">
    <p:spTree>
      <p:nvGrpSpPr>
        <p:cNvPr id="1" name=""/>
        <p:cNvGrpSpPr/>
        <p:nvPr/>
      </p:nvGrpSpPr>
      <p:grpSpPr>
        <a:xfrm>
          <a:off x="0" y="0"/>
          <a:ext cx="0" cy="0"/>
          <a:chOff x="0" y="0"/>
          <a:chExt cx="0" cy="0"/>
        </a:xfrm>
      </p:grpSpPr>
      <p:sp>
        <p:nvSpPr>
          <p:cNvPr id="22" name="Platshållare för bild 21">
            <a:extLst>
              <a:ext uri="{FF2B5EF4-FFF2-40B4-BE49-F238E27FC236}">
                <a16:creationId xmlns:a16="http://schemas.microsoft.com/office/drawing/2014/main" id="{4BEA69CE-ADAB-4667-A26B-9435B808E6A6}"/>
              </a:ext>
            </a:extLst>
          </p:cNvPr>
          <p:cNvSpPr>
            <a:spLocks noGrp="1"/>
          </p:cNvSpPr>
          <p:nvPr>
            <p:ph type="pic" sz="quarter" idx="14" hasCustomPrompt="1"/>
          </p:nvPr>
        </p:nvSpPr>
        <p:spPr>
          <a:xfrm>
            <a:off x="-1" y="-1"/>
            <a:ext cx="12192000" cy="6857143"/>
          </a:xfrm>
          <a:custGeom>
            <a:avLst/>
            <a:gdLst>
              <a:gd name="connsiteX0" fmla="*/ 11361427 w 12192000"/>
              <a:gd name="connsiteY0" fmla="*/ 441824 h 6857143"/>
              <a:gd name="connsiteX1" fmla="*/ 11361427 w 12192000"/>
              <a:gd name="connsiteY1" fmla="*/ 545874 h 6857143"/>
              <a:gd name="connsiteX2" fmla="*/ 11469455 w 12192000"/>
              <a:gd name="connsiteY2" fmla="*/ 545874 h 6857143"/>
              <a:gd name="connsiteX3" fmla="*/ 11469455 w 12192000"/>
              <a:gd name="connsiteY3" fmla="*/ 817087 h 6857143"/>
              <a:gd name="connsiteX4" fmla="*/ 11603204 w 12192000"/>
              <a:gd name="connsiteY4" fmla="*/ 817087 h 6857143"/>
              <a:gd name="connsiteX5" fmla="*/ 11603204 w 12192000"/>
              <a:gd name="connsiteY5" fmla="*/ 545874 h 6857143"/>
              <a:gd name="connsiteX6" fmla="*/ 11711232 w 12192000"/>
              <a:gd name="connsiteY6" fmla="*/ 545874 h 6857143"/>
              <a:gd name="connsiteX7" fmla="*/ 11711232 w 12192000"/>
              <a:gd name="connsiteY7" fmla="*/ 441824 h 6857143"/>
              <a:gd name="connsiteX8" fmla="*/ 11361428 w 12192000"/>
              <a:gd name="connsiteY8" fmla="*/ 260344 h 6857143"/>
              <a:gd name="connsiteX9" fmla="*/ 11361428 w 12192000"/>
              <a:gd name="connsiteY9" fmla="*/ 377822 h 6857143"/>
              <a:gd name="connsiteX10" fmla="*/ 11801957 w 12192000"/>
              <a:gd name="connsiteY10" fmla="*/ 377822 h 6857143"/>
              <a:gd name="connsiteX11" fmla="*/ 11801957 w 12192000"/>
              <a:gd name="connsiteY11" fmla="*/ 817087 h 6857143"/>
              <a:gd name="connsiteX12" fmla="*/ 11950469 w 12192000"/>
              <a:gd name="connsiteY12" fmla="*/ 817087 h 6857143"/>
              <a:gd name="connsiteX13" fmla="*/ 11950469 w 12192000"/>
              <a:gd name="connsiteY13" fmla="*/ 260344 h 6857143"/>
              <a:gd name="connsiteX14" fmla="*/ 0 w 12192000"/>
              <a:gd name="connsiteY14" fmla="*/ 0 h 6857143"/>
              <a:gd name="connsiteX15" fmla="*/ 12192000 w 12192000"/>
              <a:gd name="connsiteY15" fmla="*/ 0 h 6857143"/>
              <a:gd name="connsiteX16" fmla="*/ 12192000 w 12192000"/>
              <a:gd name="connsiteY16" fmla="*/ 6857143 h 6857143"/>
              <a:gd name="connsiteX17" fmla="*/ 0 w 12192000"/>
              <a:gd name="connsiteY17" fmla="*/ 6857143 h 685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6857143">
                <a:moveTo>
                  <a:pt x="11361427" y="441824"/>
                </a:moveTo>
                <a:lnTo>
                  <a:pt x="11361427" y="545874"/>
                </a:lnTo>
                <a:lnTo>
                  <a:pt x="11469455" y="545874"/>
                </a:lnTo>
                <a:lnTo>
                  <a:pt x="11469455" y="817087"/>
                </a:lnTo>
                <a:lnTo>
                  <a:pt x="11603204" y="817087"/>
                </a:lnTo>
                <a:lnTo>
                  <a:pt x="11603204" y="545874"/>
                </a:lnTo>
                <a:lnTo>
                  <a:pt x="11711232" y="545874"/>
                </a:lnTo>
                <a:lnTo>
                  <a:pt x="11711232" y="441824"/>
                </a:lnTo>
                <a:close/>
                <a:moveTo>
                  <a:pt x="11361428" y="260344"/>
                </a:moveTo>
                <a:lnTo>
                  <a:pt x="11361428" y="377822"/>
                </a:lnTo>
                <a:lnTo>
                  <a:pt x="11801957" y="377822"/>
                </a:lnTo>
                <a:lnTo>
                  <a:pt x="11801957" y="817087"/>
                </a:lnTo>
                <a:lnTo>
                  <a:pt x="11950469" y="817087"/>
                </a:lnTo>
                <a:lnTo>
                  <a:pt x="11950469" y="260344"/>
                </a:lnTo>
                <a:close/>
                <a:moveTo>
                  <a:pt x="0" y="0"/>
                </a:moveTo>
                <a:lnTo>
                  <a:pt x="12192000" y="0"/>
                </a:lnTo>
                <a:lnTo>
                  <a:pt x="12192000" y="6857143"/>
                </a:lnTo>
                <a:lnTo>
                  <a:pt x="0" y="6857143"/>
                </a:lnTo>
                <a:close/>
              </a:path>
            </a:pathLst>
          </a:custGeom>
          <a:solidFill>
            <a:schemeClr val="bg1">
              <a:lumMod val="75000"/>
            </a:schemeClr>
          </a:solidFill>
        </p:spPr>
        <p:txBody>
          <a:bodyPr wrap="square" anchor="ctr">
            <a:noAutofit/>
          </a:bodyPr>
          <a:lstStyle>
            <a:lvl1pPr marL="0" indent="0" algn="ctr">
              <a:buNone/>
              <a:defRPr>
                <a:solidFill>
                  <a:schemeClr val="bg1"/>
                </a:solidFill>
              </a:defRPr>
            </a:lvl1pPr>
          </a:lstStyle>
          <a:p>
            <a:r>
              <a:rPr lang="sv-SE"/>
              <a:t>Klicka för att lägga till bild</a:t>
            </a:r>
          </a:p>
        </p:txBody>
      </p:sp>
      <p:sp>
        <p:nvSpPr>
          <p:cNvPr id="7" name="Platshållare för datum 6">
            <a:extLst>
              <a:ext uri="{FF2B5EF4-FFF2-40B4-BE49-F238E27FC236}">
                <a16:creationId xmlns:a16="http://schemas.microsoft.com/office/drawing/2014/main" id="{9E019CCA-4FA2-423E-8E40-0E1386B5C54A}"/>
              </a:ext>
            </a:extLst>
          </p:cNvPr>
          <p:cNvSpPr>
            <a:spLocks noGrp="1"/>
          </p:cNvSpPr>
          <p:nvPr>
            <p:ph type="dt" sz="half" idx="15"/>
          </p:nvPr>
        </p:nvSpPr>
        <p:spPr/>
        <p:txBody>
          <a:bodyPr/>
          <a:lstStyle>
            <a:lvl1pPr>
              <a:defRPr>
                <a:solidFill>
                  <a:schemeClr val="bg1"/>
                </a:solidFill>
              </a:defRPr>
            </a:lvl1pPr>
          </a:lstStyle>
          <a:p>
            <a:endParaRPr lang="sv-SE"/>
          </a:p>
        </p:txBody>
      </p:sp>
      <p:sp>
        <p:nvSpPr>
          <p:cNvPr id="10" name="Platshållare för sidfot 9">
            <a:extLst>
              <a:ext uri="{FF2B5EF4-FFF2-40B4-BE49-F238E27FC236}">
                <a16:creationId xmlns:a16="http://schemas.microsoft.com/office/drawing/2014/main" id="{E3D06DC2-31D6-4662-A692-040688247E7D}"/>
              </a:ext>
            </a:extLst>
          </p:cNvPr>
          <p:cNvSpPr>
            <a:spLocks noGrp="1"/>
          </p:cNvSpPr>
          <p:nvPr>
            <p:ph type="ftr" sz="quarter" idx="16"/>
          </p:nvPr>
        </p:nvSpPr>
        <p:spPr/>
        <p:txBody>
          <a:bodyPr/>
          <a:lstStyle>
            <a:lvl1pPr>
              <a:defRPr>
                <a:solidFill>
                  <a:schemeClr val="bg1"/>
                </a:solidFill>
              </a:defRPr>
            </a:lvl1pPr>
          </a:lstStyle>
          <a:p>
            <a:endParaRPr lang="sv-SE"/>
          </a:p>
        </p:txBody>
      </p:sp>
      <p:sp>
        <p:nvSpPr>
          <p:cNvPr id="12" name="Platshållare för bildnummer 11">
            <a:extLst>
              <a:ext uri="{FF2B5EF4-FFF2-40B4-BE49-F238E27FC236}">
                <a16:creationId xmlns:a16="http://schemas.microsoft.com/office/drawing/2014/main" id="{5DA0E3F9-6269-468D-AB7E-4F175344292D}"/>
              </a:ext>
            </a:extLst>
          </p:cNvPr>
          <p:cNvSpPr>
            <a:spLocks noGrp="1"/>
          </p:cNvSpPr>
          <p:nvPr>
            <p:ph type="sldNum" sz="quarter" idx="17"/>
          </p:nvPr>
        </p:nvSpPr>
        <p:spPr/>
        <p:txBody>
          <a:bodyPr/>
          <a:lstStyle>
            <a:lvl1pPr>
              <a:defRPr>
                <a:solidFill>
                  <a:schemeClr val="bg1"/>
                </a:solidFill>
              </a:defRPr>
            </a:lvl1pPr>
          </a:lstStyle>
          <a:p>
            <a:fld id="{EE92668B-B223-40BD-BB8B-DE8438443619}" type="slidenum">
              <a:rPr lang="sv-SE" smtClean="0"/>
              <a:pPr/>
              <a:t>‹#›</a:t>
            </a:fld>
            <a:endParaRPr lang="sv-SE"/>
          </a:p>
        </p:txBody>
      </p:sp>
      <p:sp>
        <p:nvSpPr>
          <p:cNvPr id="13" name="Rubrik 12">
            <a:extLst>
              <a:ext uri="{FF2B5EF4-FFF2-40B4-BE49-F238E27FC236}">
                <a16:creationId xmlns:a16="http://schemas.microsoft.com/office/drawing/2014/main" id="{A43580B5-B079-4530-B79C-DE0CD111C469}"/>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Tree>
    <p:extLst>
      <p:ext uri="{BB962C8B-B14F-4D97-AF65-F5344CB8AC3E}">
        <p14:creationId xmlns:p14="http://schemas.microsoft.com/office/powerpoint/2010/main" val="1979654556"/>
      </p:ext>
    </p:extLst>
  </p:cSld>
  <p:clrMapOvr>
    <a:masterClrMapping/>
  </p:clrMapOvr>
  <p:extLst>
    <p:ext uri="{DCECCB84-F9BA-43D5-87BE-67443E8EF086}">
      <p15:sldGuideLst xmlns:p15="http://schemas.microsoft.com/office/powerpoint/2012/main">
        <p15:guide id="1" pos="4135">
          <p15:clr>
            <a:srgbClr val="FBAE40"/>
          </p15:clr>
        </p15:guide>
        <p15:guide id="2" pos="3840">
          <p15:clr>
            <a:srgbClr val="FBAE40"/>
          </p15:clr>
        </p15:guide>
        <p15:guide id="3" pos="715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Media/Film">
    <p:bg>
      <p:bgPr>
        <a:solidFill>
          <a:srgbClr val="000000"/>
        </a:solidFill>
        <a:effectLst/>
      </p:bgPr>
    </p:bg>
    <p:spTree>
      <p:nvGrpSpPr>
        <p:cNvPr id="1" name=""/>
        <p:cNvGrpSpPr/>
        <p:nvPr/>
      </p:nvGrpSpPr>
      <p:grpSpPr>
        <a:xfrm>
          <a:off x="0" y="0"/>
          <a:ext cx="0" cy="0"/>
          <a:chOff x="0" y="0"/>
          <a:chExt cx="0" cy="0"/>
        </a:xfrm>
      </p:grpSpPr>
      <p:sp>
        <p:nvSpPr>
          <p:cNvPr id="22" name="Logotyp">
            <a:extLst>
              <a:ext uri="{FF2B5EF4-FFF2-40B4-BE49-F238E27FC236}">
                <a16:creationId xmlns:a16="http://schemas.microsoft.com/office/drawing/2014/main" id="{B372500E-C18C-46B7-B797-A2691975E656}"/>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sp>
        <p:nvSpPr>
          <p:cNvPr id="3" name="Rubrik 2">
            <a:extLst>
              <a:ext uri="{FF2B5EF4-FFF2-40B4-BE49-F238E27FC236}">
                <a16:creationId xmlns:a16="http://schemas.microsoft.com/office/drawing/2014/main" id="{B8098DC8-9E8F-4399-A2B4-5A556707CD83}"/>
              </a:ext>
            </a:extLst>
          </p:cNvPr>
          <p:cNvSpPr>
            <a:spLocks noGrp="1"/>
          </p:cNvSpPr>
          <p:nvPr>
            <p:ph type="title"/>
          </p:nvPr>
        </p:nvSpPr>
        <p:spPr/>
        <p:txBody>
          <a:bodyPr/>
          <a:lstStyle/>
          <a:p>
            <a:r>
              <a:rPr lang="sv-SE"/>
              <a:t>Klicka här för att ändra mall för rubrikformat</a:t>
            </a:r>
          </a:p>
        </p:txBody>
      </p:sp>
      <p:sp>
        <p:nvSpPr>
          <p:cNvPr id="8" name="Platshållare för media 7">
            <a:extLst>
              <a:ext uri="{FF2B5EF4-FFF2-40B4-BE49-F238E27FC236}">
                <a16:creationId xmlns:a16="http://schemas.microsoft.com/office/drawing/2014/main" id="{377BB1DF-30C0-46B2-B791-BE5715EBF7DD}"/>
              </a:ext>
            </a:extLst>
          </p:cNvPr>
          <p:cNvSpPr>
            <a:spLocks noGrp="1"/>
          </p:cNvSpPr>
          <p:nvPr>
            <p:ph type="media" sz="quarter" idx="10"/>
          </p:nvPr>
        </p:nvSpPr>
        <p:spPr>
          <a:xfrm>
            <a:off x="515938" y="1520825"/>
            <a:ext cx="8675687" cy="5032375"/>
          </a:xfrm>
        </p:spPr>
        <p:txBody>
          <a:bodyPr anchor="ctr"/>
          <a:lstStyle>
            <a:lvl1pPr marL="0" indent="0" algn="ctr">
              <a:buNone/>
              <a:defRPr/>
            </a:lvl1pPr>
          </a:lstStyle>
          <a:p>
            <a:r>
              <a:rPr lang="sv-SE"/>
              <a:t>Klicka på ikonen för att lägga till ett medieklipp</a:t>
            </a:r>
          </a:p>
        </p:txBody>
      </p:sp>
    </p:spTree>
    <p:extLst>
      <p:ext uri="{BB962C8B-B14F-4D97-AF65-F5344CB8AC3E}">
        <p14:creationId xmlns:p14="http://schemas.microsoft.com/office/powerpoint/2010/main" val="426111774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79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9.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C77F1F7-CEA0-4538-B535-32896796798C}"/>
              </a:ext>
            </a:extLst>
          </p:cNvPr>
          <p:cNvSpPr>
            <a:spLocks noGrp="1"/>
          </p:cNvSpPr>
          <p:nvPr>
            <p:ph type="title"/>
          </p:nvPr>
        </p:nvSpPr>
        <p:spPr>
          <a:xfrm>
            <a:off x="515938" y="234950"/>
            <a:ext cx="8675688" cy="1069975"/>
          </a:xfrm>
          <a:prstGeom prst="rect">
            <a:avLst/>
          </a:prstGeom>
        </p:spPr>
        <p:txBody>
          <a:bodyPr vert="horz" lIns="0" tIns="0" rIns="0" bIns="0" rtlCol="0" anchor="b">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AC1AA8E-B56B-48E7-9EE0-2A06FAD1D6FA}"/>
              </a:ext>
            </a:extLst>
          </p:cNvPr>
          <p:cNvSpPr>
            <a:spLocks noGrp="1"/>
          </p:cNvSpPr>
          <p:nvPr>
            <p:ph type="body" idx="1"/>
          </p:nvPr>
        </p:nvSpPr>
        <p:spPr>
          <a:xfrm>
            <a:off x="515937" y="1520825"/>
            <a:ext cx="8675687" cy="3887788"/>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B8BA9E8-8336-4409-85CC-9EB7677C7468}"/>
              </a:ext>
            </a:extLst>
          </p:cNvPr>
          <p:cNvSpPr>
            <a:spLocks noGrp="1"/>
          </p:cNvSpPr>
          <p:nvPr>
            <p:ph type="dt" sz="half" idx="2"/>
          </p:nvPr>
        </p:nvSpPr>
        <p:spPr>
          <a:xfrm>
            <a:off x="515937" y="5756877"/>
            <a:ext cx="1080000" cy="180000"/>
          </a:xfrm>
          <a:prstGeom prst="rect">
            <a:avLst/>
          </a:prstGeom>
        </p:spPr>
        <p:txBody>
          <a:bodyPr vert="horz" lIns="0" tIns="0" rIns="0" bIns="0" rtlCol="0" anchor="ctr"/>
          <a:lstStyle>
            <a:lvl1pPr algn="l">
              <a:defRPr sz="900">
                <a:solidFill>
                  <a:schemeClr val="tx1"/>
                </a:solidFill>
              </a:defRPr>
            </a:lvl1pPr>
          </a:lstStyle>
          <a:p>
            <a:endParaRPr lang="sv-SE"/>
          </a:p>
        </p:txBody>
      </p:sp>
      <p:sp>
        <p:nvSpPr>
          <p:cNvPr id="5" name="Platshållare för sidfot 4">
            <a:extLst>
              <a:ext uri="{FF2B5EF4-FFF2-40B4-BE49-F238E27FC236}">
                <a16:creationId xmlns:a16="http://schemas.microsoft.com/office/drawing/2014/main" id="{68969A1D-00CF-4FC2-9D04-8112B650716F}"/>
              </a:ext>
            </a:extLst>
          </p:cNvPr>
          <p:cNvSpPr>
            <a:spLocks noGrp="1"/>
          </p:cNvSpPr>
          <p:nvPr>
            <p:ph type="ftr" sz="quarter" idx="3"/>
          </p:nvPr>
        </p:nvSpPr>
        <p:spPr>
          <a:xfrm>
            <a:off x="1735439" y="5761724"/>
            <a:ext cx="4179600" cy="180000"/>
          </a:xfrm>
          <a:prstGeom prst="rect">
            <a:avLst/>
          </a:prstGeom>
        </p:spPr>
        <p:txBody>
          <a:bodyPr vert="horz" lIns="0" tIns="0" rIns="0" bIns="0" rtlCol="0" anchor="ctr"/>
          <a:lstStyle>
            <a:lvl1pPr algn="l">
              <a:defRPr sz="9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CE9D79E8-38BE-4BA1-8D16-4CF140044644}"/>
              </a:ext>
            </a:extLst>
          </p:cNvPr>
          <p:cNvSpPr>
            <a:spLocks noGrp="1"/>
          </p:cNvSpPr>
          <p:nvPr>
            <p:ph type="sldNum" sz="quarter" idx="4"/>
          </p:nvPr>
        </p:nvSpPr>
        <p:spPr>
          <a:xfrm>
            <a:off x="515937" y="5980217"/>
            <a:ext cx="418829" cy="180000"/>
          </a:xfrm>
          <a:prstGeom prst="rect">
            <a:avLst/>
          </a:prstGeom>
        </p:spPr>
        <p:txBody>
          <a:bodyPr vert="horz" lIns="0" tIns="0" rIns="0" bIns="0" rtlCol="0" anchor="ctr"/>
          <a:lstStyle>
            <a:lvl1pPr algn="l">
              <a:defRPr sz="900">
                <a:solidFill>
                  <a:schemeClr val="tx1"/>
                </a:solidFill>
              </a:defRPr>
            </a:lvl1pPr>
          </a:lstStyle>
          <a:p>
            <a:fld id="{EE92668B-B223-40BD-BB8B-DE8438443619}" type="slidenum">
              <a:rPr lang="sv-SE" smtClean="0"/>
              <a:pPr/>
              <a:t>‹#›</a:t>
            </a:fld>
            <a:endParaRPr lang="sv-SE"/>
          </a:p>
        </p:txBody>
      </p:sp>
      <p:pic>
        <p:nvPicPr>
          <p:cNvPr id="8" name="Designelement">
            <a:extLst>
              <a:ext uri="{FF2B5EF4-FFF2-40B4-BE49-F238E27FC236}">
                <a16:creationId xmlns:a16="http://schemas.microsoft.com/office/drawing/2014/main" id="{0A281A8B-01D3-4C40-9C0C-B77DA5F519A3}"/>
              </a:ext>
              <a:ext uri="{C183D7F6-B498-43B3-948B-1728B52AA6E4}">
                <adec:decorative xmlns:adec="http://schemas.microsoft.com/office/drawing/2017/decorative" val="1"/>
              </a:ext>
            </a:extLst>
          </p:cNvPr>
          <p:cNvPicPr>
            <a:picLocks noChangeAspect="1"/>
          </p:cNvPicPr>
          <p:nvPr userDrawn="1"/>
        </p:nvPicPr>
        <p:blipFill rotWithShape="1">
          <a:blip r:embed="rId20">
            <a:extLst>
              <a:ext uri="{96DAC541-7B7A-43D3-8B79-37D633B846F1}">
                <asvg:svgBlip xmlns:asvg="http://schemas.microsoft.com/office/drawing/2016/SVG/main" r:embed="rId21"/>
              </a:ext>
            </a:extLst>
          </a:blip>
          <a:srcRect l="362"/>
          <a:stretch/>
        </p:blipFill>
        <p:spPr>
          <a:xfrm>
            <a:off x="0" y="6019786"/>
            <a:ext cx="11856062" cy="584332"/>
          </a:xfrm>
          <a:prstGeom prst="rect">
            <a:avLst/>
          </a:prstGeom>
        </p:spPr>
      </p:pic>
      <p:sp>
        <p:nvSpPr>
          <p:cNvPr id="10" name="Logotyp">
            <a:extLst>
              <a:ext uri="{FF2B5EF4-FFF2-40B4-BE49-F238E27FC236}">
                <a16:creationId xmlns:a16="http://schemas.microsoft.com/office/drawing/2014/main" id="{59783215-15A8-412D-A290-DB5E4185B64C}"/>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spTree>
    <p:extLst>
      <p:ext uri="{BB962C8B-B14F-4D97-AF65-F5344CB8AC3E}">
        <p14:creationId xmlns:p14="http://schemas.microsoft.com/office/powerpoint/2010/main" val="2791958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1" r:id="rId4"/>
    <p:sldLayoutId id="2147483664" r:id="rId5"/>
    <p:sldLayoutId id="2147483665" r:id="rId6"/>
    <p:sldLayoutId id="2147483654" r:id="rId7"/>
    <p:sldLayoutId id="2147483669" r:id="rId8"/>
    <p:sldLayoutId id="2147483670" r:id="rId9"/>
    <p:sldLayoutId id="2147483674" r:id="rId10"/>
    <p:sldLayoutId id="2147483660" r:id="rId11"/>
    <p:sldLayoutId id="2147483668" r:id="rId12"/>
    <p:sldLayoutId id="2147483672" r:id="rId13"/>
    <p:sldLayoutId id="2147483662" r:id="rId14"/>
    <p:sldLayoutId id="2147483663" r:id="rId15"/>
    <p:sldLayoutId id="2147483666" r:id="rId16"/>
    <p:sldLayoutId id="2147483671" r:id="rId17"/>
    <p:sldLayoutId id="2147483673" r:id="rId18"/>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65113" indent="-265113"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mn-lt"/>
          <a:ea typeface="+mn-ea"/>
          <a:cs typeface="+mn-cs"/>
        </a:defRPr>
      </a:lvl1pPr>
      <a:lvl2pPr marL="538163" indent="-273050" algn="l" defTabSz="914400" rtl="0" eaLnBrk="1" latinLnBrk="0" hangingPunct="1">
        <a:lnSpc>
          <a:spcPct val="90000"/>
        </a:lnSpc>
        <a:spcBef>
          <a:spcPts val="800"/>
        </a:spcBef>
        <a:buFont typeface="Arial" panose="020B0604020202020204" pitchFamily="34" charset="0"/>
        <a:buChar char="●"/>
        <a:defRPr sz="2000" kern="1200">
          <a:solidFill>
            <a:schemeClr val="tx1"/>
          </a:solidFill>
          <a:latin typeface="+mn-lt"/>
          <a:ea typeface="+mn-ea"/>
          <a:cs typeface="+mn-cs"/>
        </a:defRPr>
      </a:lvl2pPr>
      <a:lvl3pPr marL="809625" indent="-27146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074738"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7146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4" pos="7514" userDrawn="1">
          <p15:clr>
            <a:srgbClr val="F26B43"/>
          </p15:clr>
        </p15:guide>
        <p15:guide id="5" orient="horz" pos="822" userDrawn="1">
          <p15:clr>
            <a:srgbClr val="F26B43"/>
          </p15:clr>
        </p15:guide>
        <p15:guide id="6" orient="horz" pos="148" userDrawn="1">
          <p15:clr>
            <a:srgbClr val="F26B43"/>
          </p15:clr>
        </p15:guide>
        <p15:guide id="7" orient="horz" pos="3407" userDrawn="1">
          <p15:clr>
            <a:srgbClr val="F26B43"/>
          </p15:clr>
        </p15:guide>
        <p15:guide id="8" orient="horz" pos="958" userDrawn="1">
          <p15:clr>
            <a:srgbClr val="F26B43"/>
          </p15:clr>
        </p15:guide>
        <p15:guide id="9" pos="16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7C77F1F7-CEA0-4538-B535-32896796798C}"/>
              </a:ext>
            </a:extLst>
          </p:cNvPr>
          <p:cNvSpPr>
            <a:spLocks noGrp="1"/>
          </p:cNvSpPr>
          <p:nvPr>
            <p:ph type="title"/>
          </p:nvPr>
        </p:nvSpPr>
        <p:spPr>
          <a:xfrm>
            <a:off x="515938" y="234950"/>
            <a:ext cx="8675688" cy="1069975"/>
          </a:xfrm>
          <a:prstGeom prst="rect">
            <a:avLst/>
          </a:prstGeom>
        </p:spPr>
        <p:txBody>
          <a:bodyPr vert="horz" lIns="0" tIns="0" rIns="0" bIns="0" rtlCol="0" anchor="b">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AC1AA8E-B56B-48E7-9EE0-2A06FAD1D6FA}"/>
              </a:ext>
            </a:extLst>
          </p:cNvPr>
          <p:cNvSpPr>
            <a:spLocks noGrp="1"/>
          </p:cNvSpPr>
          <p:nvPr>
            <p:ph type="body" idx="1"/>
          </p:nvPr>
        </p:nvSpPr>
        <p:spPr>
          <a:xfrm>
            <a:off x="515937" y="1520825"/>
            <a:ext cx="8675687" cy="3887788"/>
          </a:xfrm>
          <a:prstGeom prst="rect">
            <a:avLst/>
          </a:prstGeom>
        </p:spPr>
        <p:txBody>
          <a:bodyPr vert="horz" lIns="0" tIns="0" rIns="0" bIns="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B8BA9E8-8336-4409-85CC-9EB7677C7468}"/>
              </a:ext>
            </a:extLst>
          </p:cNvPr>
          <p:cNvSpPr>
            <a:spLocks noGrp="1"/>
          </p:cNvSpPr>
          <p:nvPr>
            <p:ph type="dt" sz="half" idx="2"/>
          </p:nvPr>
        </p:nvSpPr>
        <p:spPr>
          <a:xfrm>
            <a:off x="515937" y="5756877"/>
            <a:ext cx="1080000" cy="180000"/>
          </a:xfrm>
          <a:prstGeom prst="rect">
            <a:avLst/>
          </a:prstGeom>
        </p:spPr>
        <p:txBody>
          <a:bodyPr vert="horz" lIns="0" tIns="0" rIns="0" bIns="0" rtlCol="0" anchor="ctr"/>
          <a:lstStyle>
            <a:lvl1pPr algn="l">
              <a:defRPr sz="900">
                <a:solidFill>
                  <a:schemeClr val="tx1"/>
                </a:solidFill>
              </a:defRPr>
            </a:lvl1pPr>
          </a:lstStyle>
          <a:p>
            <a:endParaRPr lang="sv-SE"/>
          </a:p>
        </p:txBody>
      </p:sp>
      <p:sp>
        <p:nvSpPr>
          <p:cNvPr id="5" name="Platshållare för sidfot 4">
            <a:extLst>
              <a:ext uri="{FF2B5EF4-FFF2-40B4-BE49-F238E27FC236}">
                <a16:creationId xmlns:a16="http://schemas.microsoft.com/office/drawing/2014/main" id="{68969A1D-00CF-4FC2-9D04-8112B650716F}"/>
              </a:ext>
            </a:extLst>
          </p:cNvPr>
          <p:cNvSpPr>
            <a:spLocks noGrp="1"/>
          </p:cNvSpPr>
          <p:nvPr>
            <p:ph type="ftr" sz="quarter" idx="3"/>
          </p:nvPr>
        </p:nvSpPr>
        <p:spPr>
          <a:xfrm>
            <a:off x="1735439" y="5761724"/>
            <a:ext cx="4179600" cy="180000"/>
          </a:xfrm>
          <a:prstGeom prst="rect">
            <a:avLst/>
          </a:prstGeom>
        </p:spPr>
        <p:txBody>
          <a:bodyPr vert="horz" lIns="0" tIns="0" rIns="0" bIns="0" rtlCol="0" anchor="ctr"/>
          <a:lstStyle>
            <a:lvl1pPr algn="l">
              <a:defRPr sz="900">
                <a:solidFill>
                  <a:schemeClr val="tx1"/>
                </a:solidFill>
              </a:defRPr>
            </a:lvl1pPr>
          </a:lstStyle>
          <a:p>
            <a:endParaRPr lang="sv-SE"/>
          </a:p>
        </p:txBody>
      </p:sp>
      <p:sp>
        <p:nvSpPr>
          <p:cNvPr id="6" name="Platshållare för bildnummer 5">
            <a:extLst>
              <a:ext uri="{FF2B5EF4-FFF2-40B4-BE49-F238E27FC236}">
                <a16:creationId xmlns:a16="http://schemas.microsoft.com/office/drawing/2014/main" id="{CE9D79E8-38BE-4BA1-8D16-4CF140044644}"/>
              </a:ext>
            </a:extLst>
          </p:cNvPr>
          <p:cNvSpPr>
            <a:spLocks noGrp="1"/>
          </p:cNvSpPr>
          <p:nvPr>
            <p:ph type="sldNum" sz="quarter" idx="4"/>
          </p:nvPr>
        </p:nvSpPr>
        <p:spPr>
          <a:xfrm>
            <a:off x="515937" y="5980217"/>
            <a:ext cx="418829" cy="180000"/>
          </a:xfrm>
          <a:prstGeom prst="rect">
            <a:avLst/>
          </a:prstGeom>
        </p:spPr>
        <p:txBody>
          <a:bodyPr vert="horz" lIns="0" tIns="0" rIns="0" bIns="0" rtlCol="0" anchor="ctr"/>
          <a:lstStyle>
            <a:lvl1pPr algn="l">
              <a:defRPr sz="900">
                <a:solidFill>
                  <a:schemeClr val="tx1"/>
                </a:solidFill>
              </a:defRPr>
            </a:lvl1pPr>
          </a:lstStyle>
          <a:p>
            <a:fld id="{EE92668B-B223-40BD-BB8B-DE8438443619}" type="slidenum">
              <a:rPr lang="sv-SE" smtClean="0"/>
              <a:pPr/>
              <a:t>‹#›</a:t>
            </a:fld>
            <a:endParaRPr lang="sv-SE"/>
          </a:p>
        </p:txBody>
      </p:sp>
      <p:pic>
        <p:nvPicPr>
          <p:cNvPr id="8" name="Designelement">
            <a:extLst>
              <a:ext uri="{FF2B5EF4-FFF2-40B4-BE49-F238E27FC236}">
                <a16:creationId xmlns:a16="http://schemas.microsoft.com/office/drawing/2014/main" id="{0A281A8B-01D3-4C40-9C0C-B77DA5F519A3}"/>
              </a:ext>
              <a:ext uri="{C183D7F6-B498-43B3-948B-1728B52AA6E4}">
                <adec:decorative xmlns:adec="http://schemas.microsoft.com/office/drawing/2017/decorative" val="1"/>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362"/>
          <a:stretch/>
        </p:blipFill>
        <p:spPr>
          <a:xfrm>
            <a:off x="0" y="6019786"/>
            <a:ext cx="11856062" cy="584332"/>
          </a:xfrm>
          <a:prstGeom prst="rect">
            <a:avLst/>
          </a:prstGeom>
        </p:spPr>
      </p:pic>
      <p:sp>
        <p:nvSpPr>
          <p:cNvPr id="10" name="Logotyp">
            <a:extLst>
              <a:ext uri="{FF2B5EF4-FFF2-40B4-BE49-F238E27FC236}">
                <a16:creationId xmlns:a16="http://schemas.microsoft.com/office/drawing/2014/main" id="{59783215-15A8-412D-A290-DB5E4185B64C}"/>
              </a:ext>
              <a:ext uri="{C183D7F6-B498-43B3-948B-1728B52AA6E4}">
                <adec:decorative xmlns:adec="http://schemas.microsoft.com/office/drawing/2017/decorative" val="1"/>
              </a:ext>
            </a:extLst>
          </p:cNvPr>
          <p:cNvSpPr>
            <a:spLocks/>
          </p:cNvSpPr>
          <p:nvPr userDrawn="1"/>
        </p:nvSpPr>
        <p:spPr bwMode="auto">
          <a:xfrm>
            <a:off x="11361426" y="260343"/>
            <a:ext cx="589042" cy="556743"/>
          </a:xfrm>
          <a:custGeom>
            <a:avLst/>
            <a:gdLst>
              <a:gd name="connsiteX0" fmla="*/ 0 w 589042"/>
              <a:gd name="connsiteY0" fmla="*/ 181480 h 556743"/>
              <a:gd name="connsiteX1" fmla="*/ 349805 w 589042"/>
              <a:gd name="connsiteY1" fmla="*/ 181480 h 556743"/>
              <a:gd name="connsiteX2" fmla="*/ 349805 w 589042"/>
              <a:gd name="connsiteY2" fmla="*/ 285530 h 556743"/>
              <a:gd name="connsiteX3" fmla="*/ 241777 w 589042"/>
              <a:gd name="connsiteY3" fmla="*/ 285530 h 556743"/>
              <a:gd name="connsiteX4" fmla="*/ 241777 w 589042"/>
              <a:gd name="connsiteY4" fmla="*/ 556743 h 556743"/>
              <a:gd name="connsiteX5" fmla="*/ 108028 w 589042"/>
              <a:gd name="connsiteY5" fmla="*/ 556743 h 556743"/>
              <a:gd name="connsiteX6" fmla="*/ 108028 w 589042"/>
              <a:gd name="connsiteY6" fmla="*/ 285530 h 556743"/>
              <a:gd name="connsiteX7" fmla="*/ 0 w 589042"/>
              <a:gd name="connsiteY7" fmla="*/ 285530 h 556743"/>
              <a:gd name="connsiteX8" fmla="*/ 1 w 589042"/>
              <a:gd name="connsiteY8" fmla="*/ 0 h 556743"/>
              <a:gd name="connsiteX9" fmla="*/ 589042 w 589042"/>
              <a:gd name="connsiteY9" fmla="*/ 0 h 556743"/>
              <a:gd name="connsiteX10" fmla="*/ 589042 w 589042"/>
              <a:gd name="connsiteY10" fmla="*/ 556743 h 556743"/>
              <a:gd name="connsiteX11" fmla="*/ 440530 w 589042"/>
              <a:gd name="connsiteY11" fmla="*/ 556743 h 556743"/>
              <a:gd name="connsiteX12" fmla="*/ 440530 w 589042"/>
              <a:gd name="connsiteY12" fmla="*/ 117478 h 556743"/>
              <a:gd name="connsiteX13" fmla="*/ 1 w 589042"/>
              <a:gd name="connsiteY13" fmla="*/ 117478 h 55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042" h="556743">
                <a:moveTo>
                  <a:pt x="0" y="181480"/>
                </a:moveTo>
                <a:lnTo>
                  <a:pt x="349805" y="181480"/>
                </a:lnTo>
                <a:lnTo>
                  <a:pt x="349805" y="285530"/>
                </a:lnTo>
                <a:lnTo>
                  <a:pt x="241777" y="285530"/>
                </a:lnTo>
                <a:lnTo>
                  <a:pt x="241777" y="556743"/>
                </a:lnTo>
                <a:lnTo>
                  <a:pt x="108028" y="556743"/>
                </a:lnTo>
                <a:lnTo>
                  <a:pt x="108028" y="285530"/>
                </a:lnTo>
                <a:lnTo>
                  <a:pt x="0" y="285530"/>
                </a:lnTo>
                <a:close/>
                <a:moveTo>
                  <a:pt x="1" y="0"/>
                </a:moveTo>
                <a:lnTo>
                  <a:pt x="589042" y="0"/>
                </a:lnTo>
                <a:lnTo>
                  <a:pt x="589042" y="556743"/>
                </a:lnTo>
                <a:lnTo>
                  <a:pt x="440530" y="556743"/>
                </a:lnTo>
                <a:lnTo>
                  <a:pt x="440530" y="117478"/>
                </a:lnTo>
                <a:lnTo>
                  <a:pt x="1" y="117478"/>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sv-SE"/>
          </a:p>
        </p:txBody>
      </p:sp>
    </p:spTree>
    <p:extLst>
      <p:ext uri="{BB962C8B-B14F-4D97-AF65-F5344CB8AC3E}">
        <p14:creationId xmlns:p14="http://schemas.microsoft.com/office/powerpoint/2010/main" val="2791958218"/>
      </p:ext>
    </p:extLst>
  </p:cSld>
  <p:clrMap bg1="lt1" tx1="dk1" bg2="lt2" tx2="dk2" accent1="accent1" accent2="accent2" accent3="accent3" accent4="accent4" accent5="accent5" accent6="accent6" hlink="hlink" folHlink="folHlink"/>
  <p:sldLayoutIdLst>
    <p:sldLayoutId id="2147483678" r:id="rId1"/>
  </p:sldLayoutIdLst>
  <p:hf sldNum="0"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65113" indent="-265113" algn="l" defTabSz="914400" rtl="0" eaLnBrk="1" latinLnBrk="0" hangingPunct="1">
        <a:lnSpc>
          <a:spcPct val="90000"/>
        </a:lnSpc>
        <a:spcBef>
          <a:spcPts val="1000"/>
        </a:spcBef>
        <a:buFont typeface="Arial" panose="020B0604020202020204" pitchFamily="34" charset="0"/>
        <a:buChar char="●"/>
        <a:tabLst/>
        <a:defRPr sz="2400" kern="1200">
          <a:solidFill>
            <a:schemeClr val="tx1"/>
          </a:solidFill>
          <a:latin typeface="+mn-lt"/>
          <a:ea typeface="+mn-ea"/>
          <a:cs typeface="+mn-cs"/>
        </a:defRPr>
      </a:lvl1pPr>
      <a:lvl2pPr marL="538163" indent="-273050" algn="l" defTabSz="914400" rtl="0" eaLnBrk="1" latinLnBrk="0" hangingPunct="1">
        <a:lnSpc>
          <a:spcPct val="90000"/>
        </a:lnSpc>
        <a:spcBef>
          <a:spcPts val="800"/>
        </a:spcBef>
        <a:buFont typeface="Arial" panose="020B0604020202020204" pitchFamily="34" charset="0"/>
        <a:buChar char="●"/>
        <a:defRPr sz="2000" kern="1200">
          <a:solidFill>
            <a:schemeClr val="tx1"/>
          </a:solidFill>
          <a:latin typeface="+mn-lt"/>
          <a:ea typeface="+mn-ea"/>
          <a:cs typeface="+mn-cs"/>
        </a:defRPr>
      </a:lvl2pPr>
      <a:lvl3pPr marL="809625" indent="-27146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074738" indent="-26511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346200" indent="-271463"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5" userDrawn="1">
          <p15:clr>
            <a:srgbClr val="F26B43"/>
          </p15:clr>
        </p15:guide>
        <p15:guide id="4" pos="7514" userDrawn="1">
          <p15:clr>
            <a:srgbClr val="F26B43"/>
          </p15:clr>
        </p15:guide>
        <p15:guide id="5" orient="horz" pos="822" userDrawn="1">
          <p15:clr>
            <a:srgbClr val="F26B43"/>
          </p15:clr>
        </p15:guide>
        <p15:guide id="6" orient="horz" pos="148" userDrawn="1">
          <p15:clr>
            <a:srgbClr val="F26B43"/>
          </p15:clr>
        </p15:guide>
        <p15:guide id="7" orient="horz" pos="3407" userDrawn="1">
          <p15:clr>
            <a:srgbClr val="F26B43"/>
          </p15:clr>
        </p15:guide>
        <p15:guide id="8" orient="horz" pos="958" userDrawn="1">
          <p15:clr>
            <a:srgbClr val="F26B43"/>
          </p15:clr>
        </p15:guide>
        <p15:guide id="9" pos="16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56.png"/></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nsertedImage">
            <a:extLst>
              <a:ext uri="{FF2B5EF4-FFF2-40B4-BE49-F238E27FC236}">
                <a16:creationId xmlns:a16="http://schemas.microsoft.com/office/drawing/2014/main" id="{7D0D3BFC-4A72-43DE-8052-7E487F53AA9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360" r="20360"/>
          <a:stretch>
            <a:fillRect/>
          </a:stretch>
        </p:blipFill>
        <p:spPr/>
      </p:pic>
      <p:sp>
        <p:nvSpPr>
          <p:cNvPr id="2" name="Rubrik 1">
            <a:extLst>
              <a:ext uri="{FF2B5EF4-FFF2-40B4-BE49-F238E27FC236}">
                <a16:creationId xmlns:a16="http://schemas.microsoft.com/office/drawing/2014/main" id="{29D2D358-AEEB-4841-9CBB-2A79C6A4F8C1}"/>
              </a:ext>
            </a:extLst>
          </p:cNvPr>
          <p:cNvSpPr>
            <a:spLocks noGrp="1"/>
          </p:cNvSpPr>
          <p:nvPr>
            <p:ph type="ctrTitle"/>
          </p:nvPr>
        </p:nvSpPr>
        <p:spPr>
          <a:xfrm>
            <a:off x="1112362" y="2677212"/>
            <a:ext cx="4644382" cy="1279103"/>
          </a:xfrm>
        </p:spPr>
        <p:txBody>
          <a:bodyPr/>
          <a:lstStyle/>
          <a:p>
            <a:r>
              <a:rPr lang="sv-SE" sz="2800"/>
              <a:t>Rapportuttag ERP</a:t>
            </a:r>
            <a:br>
              <a:rPr lang="sv-SE" sz="2800"/>
            </a:br>
            <a:r>
              <a:rPr lang="sv-SE" sz="2800"/>
              <a:t>FIC med mera</a:t>
            </a:r>
          </a:p>
        </p:txBody>
      </p:sp>
      <p:sp>
        <p:nvSpPr>
          <p:cNvPr id="3" name="Underrubrik 2">
            <a:extLst>
              <a:ext uri="{FF2B5EF4-FFF2-40B4-BE49-F238E27FC236}">
                <a16:creationId xmlns:a16="http://schemas.microsoft.com/office/drawing/2014/main" id="{7CCB55FC-0B17-485D-91BA-C00175EDD723}"/>
              </a:ext>
            </a:extLst>
          </p:cNvPr>
          <p:cNvSpPr>
            <a:spLocks noGrp="1"/>
          </p:cNvSpPr>
          <p:nvPr>
            <p:ph type="subTitle" idx="1"/>
          </p:nvPr>
        </p:nvSpPr>
        <p:spPr/>
        <p:txBody>
          <a:bodyPr>
            <a:normAutofit/>
          </a:bodyPr>
          <a:lstStyle/>
          <a:p>
            <a:r>
              <a:rPr lang="sv-SE" dirty="0"/>
              <a:t>Dokumentation utbildning augusti 2023</a:t>
            </a:r>
          </a:p>
          <a:p>
            <a:endParaRPr lang="sv-SE" dirty="0"/>
          </a:p>
        </p:txBody>
      </p:sp>
    </p:spTree>
    <p:extLst>
      <p:ext uri="{BB962C8B-B14F-4D97-AF65-F5344CB8AC3E}">
        <p14:creationId xmlns:p14="http://schemas.microsoft.com/office/powerpoint/2010/main" val="2988582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0000" y="87465"/>
            <a:ext cx="9400800" cy="1630017"/>
          </a:xfrm>
        </p:spPr>
        <p:txBody>
          <a:bodyPr/>
          <a:lstStyle/>
          <a:p>
            <a:r>
              <a:rPr lang="sv-SE" dirty="0"/>
              <a:t>2) Beräkna prognosen </a:t>
            </a:r>
          </a:p>
        </p:txBody>
      </p:sp>
      <p:sp>
        <p:nvSpPr>
          <p:cNvPr id="5" name="Platshållare för innehåll 4"/>
          <p:cNvSpPr>
            <a:spLocks noGrp="1"/>
          </p:cNvSpPr>
          <p:nvPr>
            <p:ph idx="1"/>
          </p:nvPr>
        </p:nvSpPr>
        <p:spPr>
          <a:xfrm>
            <a:off x="810000" y="2160000"/>
            <a:ext cx="8229600" cy="3664800"/>
          </a:xfrm>
        </p:spPr>
        <p:txBody>
          <a:bodyPr>
            <a:normAutofit fontScale="92500"/>
          </a:bodyPr>
          <a:lstStyle/>
          <a:p>
            <a:r>
              <a:rPr lang="sv-SE" sz="2200" dirty="0"/>
              <a:t>”Dåtid” - det som redan varit</a:t>
            </a:r>
            <a:br>
              <a:rPr lang="sv-SE" sz="2200" dirty="0"/>
            </a:br>
            <a:r>
              <a:rPr lang="sv-SE" sz="2200" dirty="0"/>
              <a:t>Vad har verksamheten kostat hittills?</a:t>
            </a:r>
            <a:br>
              <a:rPr lang="sv-SE" sz="2200" dirty="0"/>
            </a:br>
            <a:endParaRPr lang="sv-SE" sz="2200" dirty="0"/>
          </a:p>
          <a:p>
            <a:r>
              <a:rPr lang="sv-SE" sz="2200" dirty="0"/>
              <a:t>Nuläge</a:t>
            </a:r>
            <a:br>
              <a:rPr lang="sv-SE" sz="2200" dirty="0"/>
            </a:br>
            <a:r>
              <a:rPr lang="sv-SE" sz="2200" dirty="0"/>
              <a:t>Vilka är ”ingångsvärdena” i framtiden?</a:t>
            </a:r>
            <a:br>
              <a:rPr lang="sv-SE" sz="2200" dirty="0"/>
            </a:br>
            <a:r>
              <a:rPr lang="sv-SE" sz="2200" dirty="0"/>
              <a:t>Hur förhåller sig nuvarande nivå till budgeten i år och ev. nästa år</a:t>
            </a:r>
            <a:br>
              <a:rPr lang="sv-SE" sz="2200" dirty="0"/>
            </a:br>
            <a:r>
              <a:rPr lang="sv-SE" sz="2200" dirty="0"/>
              <a:t>Är t.ex. personalorganisationen i nivå med budget</a:t>
            </a:r>
            <a:br>
              <a:rPr lang="sv-SE" sz="2200" dirty="0"/>
            </a:br>
            <a:endParaRPr lang="sv-SE" sz="2200" dirty="0"/>
          </a:p>
          <a:p>
            <a:r>
              <a:rPr lang="sv-SE" sz="2200" dirty="0"/>
              <a:t>Framtid</a:t>
            </a:r>
            <a:br>
              <a:rPr lang="sv-SE" sz="2200" dirty="0"/>
            </a:br>
            <a:r>
              <a:rPr lang="sv-SE" sz="2200" dirty="0"/>
              <a:t>Vad kostar verksamheten under resterande del av året?</a:t>
            </a:r>
            <a:br>
              <a:rPr lang="sv-SE" sz="2200" dirty="0"/>
            </a:br>
            <a:r>
              <a:rPr lang="sv-SE" sz="2200" dirty="0"/>
              <a:t>Vilka beslut har tagits/kommer att tas?</a:t>
            </a:r>
            <a:br>
              <a:rPr lang="sv-SE" sz="2200" dirty="0"/>
            </a:br>
            <a:r>
              <a:rPr lang="sv-SE" sz="2200" dirty="0"/>
              <a:t>Vilka framtida händelser/förändringar påverkar prognosen?</a:t>
            </a:r>
            <a:endParaRPr lang="sv-SE" sz="2000" dirty="0"/>
          </a:p>
          <a:p>
            <a:endParaRPr lang="sv-SE" sz="1600" dirty="0"/>
          </a:p>
          <a:p>
            <a:pPr marL="0" indent="0">
              <a:buNone/>
            </a:pPr>
            <a:endParaRPr lang="sv-SE" sz="1600" dirty="0"/>
          </a:p>
          <a:p>
            <a:pPr marL="0" indent="0">
              <a:buNone/>
            </a:pPr>
            <a:endParaRPr lang="sv-SE" dirty="0"/>
          </a:p>
          <a:p>
            <a:endParaRPr lang="sv-SE" dirty="0"/>
          </a:p>
        </p:txBody>
      </p:sp>
      <p:pic>
        <p:nvPicPr>
          <p:cNvPr id="6" name="Bildobjekt 5"/>
          <p:cNvPicPr>
            <a:picLocks noChangeAspect="1"/>
          </p:cNvPicPr>
          <p:nvPr/>
        </p:nvPicPr>
        <p:blipFill>
          <a:blip r:embed="rId2"/>
          <a:stretch>
            <a:fillRect/>
          </a:stretch>
        </p:blipFill>
        <p:spPr>
          <a:xfrm>
            <a:off x="9391940" y="265073"/>
            <a:ext cx="1637720" cy="1534603"/>
          </a:xfrm>
          <a:prstGeom prst="rect">
            <a:avLst/>
          </a:prstGeom>
        </p:spPr>
      </p:pic>
    </p:spTree>
    <p:extLst>
      <p:ext uri="{BB962C8B-B14F-4D97-AF65-F5344CB8AC3E}">
        <p14:creationId xmlns:p14="http://schemas.microsoft.com/office/powerpoint/2010/main" val="767293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0001" y="63610"/>
            <a:ext cx="9400800" cy="1693629"/>
          </a:xfrm>
        </p:spPr>
        <p:txBody>
          <a:bodyPr/>
          <a:lstStyle/>
          <a:p>
            <a:r>
              <a:rPr lang="sv-SE" dirty="0"/>
              <a:t>3) Analysera/Agera</a:t>
            </a:r>
          </a:p>
        </p:txBody>
      </p:sp>
      <p:sp>
        <p:nvSpPr>
          <p:cNvPr id="5" name="Platshållare för innehåll 4"/>
          <p:cNvSpPr>
            <a:spLocks noGrp="1"/>
          </p:cNvSpPr>
          <p:nvPr>
            <p:ph idx="1"/>
          </p:nvPr>
        </p:nvSpPr>
        <p:spPr>
          <a:xfrm>
            <a:off x="810000" y="2160000"/>
            <a:ext cx="8229600" cy="3940392"/>
          </a:xfrm>
        </p:spPr>
        <p:txBody>
          <a:bodyPr>
            <a:normAutofit/>
          </a:bodyPr>
          <a:lstStyle/>
          <a:p>
            <a:r>
              <a:rPr lang="sv-SE" sz="2200" dirty="0"/>
              <a:t>Hur stora är avvikelserna?</a:t>
            </a:r>
          </a:p>
          <a:p>
            <a:r>
              <a:rPr lang="sv-SE" sz="2200" dirty="0"/>
              <a:t>Vad beror avvikelserna på?</a:t>
            </a:r>
          </a:p>
          <a:p>
            <a:r>
              <a:rPr lang="sv-SE" sz="2200" dirty="0"/>
              <a:t>Hur stora är riskerna/osäkerheterna?</a:t>
            </a:r>
            <a:br>
              <a:rPr lang="sv-SE" sz="2200" dirty="0"/>
            </a:br>
            <a:endParaRPr lang="sv-SE" sz="2200" dirty="0"/>
          </a:p>
          <a:p>
            <a:r>
              <a:rPr lang="sv-SE" sz="2200" dirty="0"/>
              <a:t>Innebär prognosen att åtgärder ska vidtas?</a:t>
            </a:r>
          </a:p>
          <a:p>
            <a:r>
              <a:rPr lang="sv-SE" sz="2200" dirty="0"/>
              <a:t>Innebär prognosen att utrymme finns att disponera?</a:t>
            </a:r>
          </a:p>
        </p:txBody>
      </p:sp>
      <p:pic>
        <p:nvPicPr>
          <p:cNvPr id="7" name="Bildobjekt 6"/>
          <p:cNvPicPr>
            <a:picLocks noChangeAspect="1"/>
          </p:cNvPicPr>
          <p:nvPr/>
        </p:nvPicPr>
        <p:blipFill>
          <a:blip r:embed="rId3"/>
          <a:stretch>
            <a:fillRect/>
          </a:stretch>
        </p:blipFill>
        <p:spPr>
          <a:xfrm>
            <a:off x="9394383" y="237050"/>
            <a:ext cx="1632833" cy="1606909"/>
          </a:xfrm>
          <a:prstGeom prst="rect">
            <a:avLst/>
          </a:prstGeom>
        </p:spPr>
      </p:pic>
    </p:spTree>
    <p:extLst>
      <p:ext uri="{BB962C8B-B14F-4D97-AF65-F5344CB8AC3E}">
        <p14:creationId xmlns:p14="http://schemas.microsoft.com/office/powerpoint/2010/main" val="2678377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0000" y="63611"/>
            <a:ext cx="9400800" cy="1550505"/>
          </a:xfrm>
        </p:spPr>
        <p:txBody>
          <a:bodyPr/>
          <a:lstStyle/>
          <a:p>
            <a:r>
              <a:rPr lang="sv-SE" dirty="0"/>
              <a:t>4) Dokumentera och rapportera</a:t>
            </a:r>
          </a:p>
        </p:txBody>
      </p:sp>
      <p:sp>
        <p:nvSpPr>
          <p:cNvPr id="5" name="Platshållare för innehåll 4"/>
          <p:cNvSpPr>
            <a:spLocks noGrp="1"/>
          </p:cNvSpPr>
          <p:nvPr>
            <p:ph idx="1"/>
          </p:nvPr>
        </p:nvSpPr>
        <p:spPr>
          <a:xfrm>
            <a:off x="810000" y="2160000"/>
            <a:ext cx="8229600" cy="2547541"/>
          </a:xfrm>
        </p:spPr>
        <p:txBody>
          <a:bodyPr>
            <a:normAutofit/>
          </a:bodyPr>
          <a:lstStyle/>
          <a:p>
            <a:pPr lvl="0"/>
            <a:r>
              <a:rPr lang="sv-SE" sz="2200" dirty="0">
                <a:solidFill>
                  <a:prstClr val="black"/>
                </a:solidFill>
              </a:rPr>
              <a:t>Rapportera</a:t>
            </a:r>
          </a:p>
          <a:p>
            <a:r>
              <a:rPr lang="sv-SE" sz="2200" dirty="0">
                <a:solidFill>
                  <a:prstClr val="black"/>
                </a:solidFill>
              </a:rPr>
              <a:t>Underlätta nästa prognos genom att ha system för att spara kalkyler/kommentarer/rapportering. För att kunna jämföra och bygga på vid nästa prognostillfälle. </a:t>
            </a:r>
          </a:p>
          <a:p>
            <a:r>
              <a:rPr lang="sv-SE" sz="2200" dirty="0">
                <a:solidFill>
                  <a:prstClr val="black"/>
                </a:solidFill>
              </a:rPr>
              <a:t>Planera arbetet fram tills nästa prognos</a:t>
            </a:r>
          </a:p>
          <a:p>
            <a:pPr lvl="0"/>
            <a:endParaRPr lang="sv-SE" sz="2200" dirty="0"/>
          </a:p>
        </p:txBody>
      </p:sp>
      <p:pic>
        <p:nvPicPr>
          <p:cNvPr id="6" name="Bildobjekt 5"/>
          <p:cNvPicPr>
            <a:picLocks noChangeAspect="1"/>
          </p:cNvPicPr>
          <p:nvPr/>
        </p:nvPicPr>
        <p:blipFill>
          <a:blip r:embed="rId3"/>
          <a:stretch>
            <a:fillRect/>
          </a:stretch>
        </p:blipFill>
        <p:spPr>
          <a:xfrm>
            <a:off x="9389828" y="269094"/>
            <a:ext cx="1641944" cy="1447138"/>
          </a:xfrm>
          <a:prstGeom prst="rect">
            <a:avLst/>
          </a:prstGeom>
        </p:spPr>
      </p:pic>
    </p:spTree>
    <p:extLst>
      <p:ext uri="{BB962C8B-B14F-4D97-AF65-F5344CB8AC3E}">
        <p14:creationId xmlns:p14="http://schemas.microsoft.com/office/powerpoint/2010/main" val="2291150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DEDC77-A7A4-10C9-7069-38B84B417622}"/>
              </a:ext>
            </a:extLst>
          </p:cNvPr>
          <p:cNvSpPr>
            <a:spLocks noGrp="1"/>
          </p:cNvSpPr>
          <p:nvPr>
            <p:ph type="title"/>
          </p:nvPr>
        </p:nvSpPr>
        <p:spPr/>
        <p:txBody>
          <a:bodyPr/>
          <a:lstStyle/>
          <a:p>
            <a:r>
              <a:rPr lang="sv-SE" err="1"/>
              <a:t>Financial</a:t>
            </a:r>
            <a:r>
              <a:rPr lang="sv-SE"/>
              <a:t> Information Center (FIC)</a:t>
            </a:r>
          </a:p>
        </p:txBody>
      </p:sp>
      <p:sp>
        <p:nvSpPr>
          <p:cNvPr id="4" name="Platshållare för text 3">
            <a:extLst>
              <a:ext uri="{FF2B5EF4-FFF2-40B4-BE49-F238E27FC236}">
                <a16:creationId xmlns:a16="http://schemas.microsoft.com/office/drawing/2014/main" id="{2811F017-3FE2-6BFD-D24F-F4199F412793}"/>
              </a:ext>
            </a:extLst>
          </p:cNvPr>
          <p:cNvSpPr>
            <a:spLocks noGrp="1"/>
          </p:cNvSpPr>
          <p:nvPr>
            <p:ph type="body" sz="quarter" idx="15"/>
          </p:nvPr>
        </p:nvSpPr>
        <p:spPr/>
        <p:txBody>
          <a:bodyPr/>
          <a:lstStyle/>
          <a:p>
            <a:endParaRPr lang="sv-SE"/>
          </a:p>
        </p:txBody>
      </p:sp>
      <p:pic>
        <p:nvPicPr>
          <p:cNvPr id="12" name="Platshållare för bild 11" descr="En bild som visar turkos, Blågrön, design">
            <a:extLst>
              <a:ext uri="{FF2B5EF4-FFF2-40B4-BE49-F238E27FC236}">
                <a16:creationId xmlns:a16="http://schemas.microsoft.com/office/drawing/2014/main" id="{0DA414DA-32E2-F0F0-7478-97E6AF264FF9}"/>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5804" b="5804"/>
          <a:stretch>
            <a:fillRect/>
          </a:stretch>
        </p:blipFill>
        <p:spPr>
          <a:xfrm>
            <a:off x="-26988" y="0"/>
            <a:ext cx="6096001" cy="6858000"/>
          </a:xfrm>
        </p:spPr>
      </p:pic>
    </p:spTree>
    <p:extLst>
      <p:ext uri="{BB962C8B-B14F-4D97-AF65-F5344CB8AC3E}">
        <p14:creationId xmlns:p14="http://schemas.microsoft.com/office/powerpoint/2010/main" val="900876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5B50325-9194-A312-781A-3F01E5A528AE}"/>
              </a:ext>
            </a:extLst>
          </p:cNvPr>
          <p:cNvSpPr>
            <a:spLocks noGrp="1"/>
          </p:cNvSpPr>
          <p:nvPr>
            <p:ph type="title"/>
          </p:nvPr>
        </p:nvSpPr>
        <p:spPr/>
        <p:txBody>
          <a:bodyPr/>
          <a:lstStyle/>
          <a:p>
            <a:r>
              <a:rPr lang="sv-SE" dirty="0"/>
              <a:t>Status FIC idag</a:t>
            </a:r>
          </a:p>
        </p:txBody>
      </p:sp>
      <p:sp>
        <p:nvSpPr>
          <p:cNvPr id="4" name="Platshållare för innehåll 3">
            <a:extLst>
              <a:ext uri="{FF2B5EF4-FFF2-40B4-BE49-F238E27FC236}">
                <a16:creationId xmlns:a16="http://schemas.microsoft.com/office/drawing/2014/main" id="{EF9D7AD9-C694-4C3C-9F14-C49B3B5A2CEC}"/>
              </a:ext>
            </a:extLst>
          </p:cNvPr>
          <p:cNvSpPr>
            <a:spLocks noGrp="1"/>
          </p:cNvSpPr>
          <p:nvPr>
            <p:ph idx="1"/>
          </p:nvPr>
        </p:nvSpPr>
        <p:spPr>
          <a:xfrm>
            <a:off x="515937" y="1520825"/>
            <a:ext cx="9264167" cy="3887788"/>
          </a:xfrm>
        </p:spPr>
        <p:txBody>
          <a:bodyPr>
            <a:normAutofit lnSpcReduction="10000"/>
          </a:bodyPr>
          <a:lstStyle/>
          <a:p>
            <a:r>
              <a:rPr lang="sv-SE" dirty="0"/>
              <a:t>3 av 9 kommuner igång med ERP. </a:t>
            </a:r>
          </a:p>
          <a:p>
            <a:r>
              <a:rPr lang="sv-SE" dirty="0"/>
              <a:t>Uppsättningsprocessen av </a:t>
            </a:r>
            <a:r>
              <a:rPr lang="sv-SE" dirty="0" err="1"/>
              <a:t>FIC:en</a:t>
            </a:r>
            <a:r>
              <a:rPr lang="sv-SE" dirty="0"/>
              <a:t> startades sent</a:t>
            </a:r>
          </a:p>
          <a:p>
            <a:r>
              <a:rPr lang="sv-SE" dirty="0"/>
              <a:t>Finns sådant som ändras/utreds</a:t>
            </a:r>
          </a:p>
          <a:p>
            <a:r>
              <a:rPr lang="sv-SE" dirty="0"/>
              <a:t>Flagga för synpunkter/fel kring det ni ser</a:t>
            </a:r>
          </a:p>
          <a:p>
            <a:endParaRPr lang="sv-SE" dirty="0"/>
          </a:p>
          <a:p>
            <a:r>
              <a:rPr lang="sv-SE" dirty="0"/>
              <a:t>Nuläget</a:t>
            </a:r>
            <a:br>
              <a:rPr lang="sv-SE" dirty="0"/>
            </a:br>
            <a:r>
              <a:rPr lang="sv-SE" dirty="0"/>
              <a:t>Vi bedömer att </a:t>
            </a:r>
            <a:r>
              <a:rPr lang="sv-SE" dirty="0" err="1"/>
              <a:t>FIC:en</a:t>
            </a:r>
            <a:r>
              <a:rPr lang="sv-SE" dirty="0"/>
              <a:t> är tillförlitlig gällande informationen den ger.</a:t>
            </a:r>
            <a:br>
              <a:rPr lang="sv-SE" dirty="0"/>
            </a:br>
            <a:br>
              <a:rPr lang="sv-SE" dirty="0"/>
            </a:br>
            <a:r>
              <a:rPr lang="sv-SE" dirty="0"/>
              <a:t>Användarvänligheten/gränssnittet är bättre än i tidigare system </a:t>
            </a:r>
            <a:r>
              <a:rPr lang="sv-SE" dirty="0" err="1"/>
              <a:t>Raindance</a:t>
            </a:r>
            <a:r>
              <a:rPr lang="sv-SE" dirty="0"/>
              <a:t> men vissa justeringar kan behöva göras.</a:t>
            </a:r>
          </a:p>
        </p:txBody>
      </p:sp>
    </p:spTree>
    <p:extLst>
      <p:ext uri="{BB962C8B-B14F-4D97-AF65-F5344CB8AC3E}">
        <p14:creationId xmlns:p14="http://schemas.microsoft.com/office/powerpoint/2010/main" val="1998370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DE9C7EE-9BC3-8B92-7CD5-7A9C9E2E68EF}"/>
              </a:ext>
            </a:extLst>
          </p:cNvPr>
          <p:cNvSpPr>
            <a:spLocks noGrp="1"/>
          </p:cNvSpPr>
          <p:nvPr>
            <p:ph type="title"/>
          </p:nvPr>
        </p:nvSpPr>
        <p:spPr>
          <a:xfrm>
            <a:off x="515937" y="234950"/>
            <a:ext cx="9297135" cy="1069975"/>
          </a:xfrm>
        </p:spPr>
        <p:txBody>
          <a:bodyPr/>
          <a:lstStyle/>
          <a:p>
            <a:r>
              <a:rPr lang="sv-SE"/>
              <a:t>Särskilt 2023 gällande </a:t>
            </a:r>
            <a:r>
              <a:rPr lang="sv-SE" err="1"/>
              <a:t>datan</a:t>
            </a:r>
            <a:r>
              <a:rPr lang="sv-SE"/>
              <a:t> som visas i ERP (FIC)</a:t>
            </a:r>
          </a:p>
        </p:txBody>
      </p:sp>
      <p:sp>
        <p:nvSpPr>
          <p:cNvPr id="6" name="Platshållare för innehåll 5">
            <a:extLst>
              <a:ext uri="{FF2B5EF4-FFF2-40B4-BE49-F238E27FC236}">
                <a16:creationId xmlns:a16="http://schemas.microsoft.com/office/drawing/2014/main" id="{3AAA82BA-FB07-2FD8-A4E3-AF8037BDCE26}"/>
              </a:ext>
            </a:extLst>
          </p:cNvPr>
          <p:cNvSpPr>
            <a:spLocks noGrp="1"/>
          </p:cNvSpPr>
          <p:nvPr>
            <p:ph idx="1"/>
          </p:nvPr>
        </p:nvSpPr>
        <p:spPr>
          <a:xfrm>
            <a:off x="515936" y="1520825"/>
            <a:ext cx="9977361" cy="3887788"/>
          </a:xfrm>
        </p:spPr>
        <p:txBody>
          <a:bodyPr>
            <a:normAutofit lnSpcReduction="10000"/>
          </a:bodyPr>
          <a:lstStyle/>
          <a:p>
            <a:pPr marL="0" indent="0">
              <a:buNone/>
            </a:pPr>
            <a:r>
              <a:rPr lang="sv-SE" dirty="0"/>
              <a:t>Bokföringen gällande januari – april</a:t>
            </a:r>
            <a:br>
              <a:rPr lang="sv-SE" dirty="0"/>
            </a:br>
            <a:endParaRPr lang="sv-SE" dirty="0"/>
          </a:p>
          <a:p>
            <a:r>
              <a:rPr lang="sv-SE" dirty="0"/>
              <a:t>Inlyft i ERP som ett saldo i april</a:t>
            </a:r>
            <a:br>
              <a:rPr lang="sv-SE" dirty="0"/>
            </a:br>
            <a:r>
              <a:rPr lang="sv-SE" dirty="0"/>
              <a:t>- Går ej se vilka transaktioner som bildar saldot (</a:t>
            </a:r>
            <a:r>
              <a:rPr lang="sv-SE" dirty="0" err="1"/>
              <a:t>Raindance</a:t>
            </a:r>
            <a:r>
              <a:rPr lang="sv-SE" dirty="0"/>
              <a:t>)</a:t>
            </a:r>
            <a:br>
              <a:rPr lang="sv-SE" dirty="0"/>
            </a:br>
            <a:r>
              <a:rPr lang="sv-SE" dirty="0"/>
              <a:t>- Följaktligen ej möjligt se fakturabilder eller andra underlag/</a:t>
            </a:r>
            <a:r>
              <a:rPr lang="sv-SE" dirty="0" err="1"/>
              <a:t>radtexter</a:t>
            </a:r>
            <a:br>
              <a:rPr lang="sv-SE" dirty="0"/>
            </a:br>
            <a:endParaRPr lang="sv-SE" dirty="0"/>
          </a:p>
          <a:p>
            <a:r>
              <a:rPr lang="sv-SE" dirty="0"/>
              <a:t>Lönedetaljer ej heller överfört för januari – april</a:t>
            </a:r>
            <a:br>
              <a:rPr lang="sv-SE" dirty="0"/>
            </a:br>
            <a:r>
              <a:rPr lang="sv-SE" dirty="0"/>
              <a:t>- Zoomning på lön (person, </a:t>
            </a:r>
            <a:r>
              <a:rPr lang="sv-SE" dirty="0" err="1"/>
              <a:t>löneart</a:t>
            </a:r>
            <a:r>
              <a:rPr lang="sv-SE" dirty="0"/>
              <a:t>) innebär att man får data fr.o.m. maj</a:t>
            </a:r>
          </a:p>
          <a:p>
            <a:endParaRPr lang="sv-SE" dirty="0"/>
          </a:p>
          <a:p>
            <a:r>
              <a:rPr lang="sv-SE" dirty="0"/>
              <a:t>För att se fakturor och lönedetaljer gällande jan-april så får vi 2023 titta i </a:t>
            </a:r>
            <a:r>
              <a:rPr lang="sv-SE" dirty="0" err="1"/>
              <a:t>Raindance</a:t>
            </a:r>
            <a:endParaRPr lang="sv-SE" dirty="0"/>
          </a:p>
          <a:p>
            <a:endParaRPr lang="sv-SE" dirty="0"/>
          </a:p>
        </p:txBody>
      </p:sp>
    </p:spTree>
    <p:extLst>
      <p:ext uri="{BB962C8B-B14F-4D97-AF65-F5344CB8AC3E}">
        <p14:creationId xmlns:p14="http://schemas.microsoft.com/office/powerpoint/2010/main" val="1745312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59EA87-1782-E576-F896-C7624924AD74}"/>
              </a:ext>
            </a:extLst>
          </p:cNvPr>
          <p:cNvSpPr>
            <a:spLocks noGrp="1"/>
          </p:cNvSpPr>
          <p:nvPr>
            <p:ph type="title"/>
          </p:nvPr>
        </p:nvSpPr>
        <p:spPr>
          <a:xfrm>
            <a:off x="515938" y="234950"/>
            <a:ext cx="6948487" cy="1069975"/>
          </a:xfrm>
        </p:spPr>
        <p:txBody>
          <a:bodyPr anchor="b">
            <a:normAutofit/>
          </a:bodyPr>
          <a:lstStyle/>
          <a:p>
            <a:r>
              <a:rPr lang="sv-SE"/>
              <a:t>Logga in i ERP</a:t>
            </a:r>
          </a:p>
        </p:txBody>
      </p:sp>
      <p:pic>
        <p:nvPicPr>
          <p:cNvPr id="6" name="Platshållare för bild 5" descr="En bild som visar text, skärmbild, programvara, Webbsida&#10;&#10;Automatiskt genererad beskrivning">
            <a:extLst>
              <a:ext uri="{FF2B5EF4-FFF2-40B4-BE49-F238E27FC236}">
                <a16:creationId xmlns:a16="http://schemas.microsoft.com/office/drawing/2014/main" id="{9A435D47-6CFD-1FFA-9B8B-6598DD745593}"/>
              </a:ext>
            </a:extLst>
          </p:cNvPr>
          <p:cNvPicPr>
            <a:picLocks noGrp="1" noChangeAspect="1"/>
          </p:cNvPicPr>
          <p:nvPr>
            <p:ph type="pic" sz="quarter" idx="13"/>
          </p:nvPr>
        </p:nvPicPr>
        <p:blipFill rotWithShape="1">
          <a:blip r:embed="rId3"/>
          <a:srcRect b="13746"/>
          <a:stretch/>
        </p:blipFill>
        <p:spPr>
          <a:xfrm>
            <a:off x="515938" y="1520825"/>
            <a:ext cx="6961187" cy="3887788"/>
          </a:xfrm>
          <a:noFill/>
        </p:spPr>
      </p:pic>
      <p:sp>
        <p:nvSpPr>
          <p:cNvPr id="4" name="Platshållare för text 3">
            <a:extLst>
              <a:ext uri="{FF2B5EF4-FFF2-40B4-BE49-F238E27FC236}">
                <a16:creationId xmlns:a16="http://schemas.microsoft.com/office/drawing/2014/main" id="{693C7775-37EF-9CF5-EE33-327848B44902}"/>
              </a:ext>
            </a:extLst>
          </p:cNvPr>
          <p:cNvSpPr>
            <a:spLocks noGrp="1"/>
          </p:cNvSpPr>
          <p:nvPr>
            <p:ph type="body" sz="quarter" idx="14"/>
          </p:nvPr>
        </p:nvSpPr>
        <p:spPr>
          <a:xfrm>
            <a:off x="7824788" y="1520825"/>
            <a:ext cx="3527425" cy="3887788"/>
          </a:xfrm>
        </p:spPr>
        <p:txBody>
          <a:bodyPr>
            <a:normAutofit/>
          </a:bodyPr>
          <a:lstStyle/>
          <a:p>
            <a:r>
              <a:rPr lang="sv-SE"/>
              <a:t>Länk finns på intranätet under ekonomi och nytt ekonomisystem ERP</a:t>
            </a:r>
          </a:p>
          <a:p>
            <a:r>
              <a:rPr lang="sv-SE"/>
              <a:t>Spara som en favorit</a:t>
            </a:r>
          </a:p>
        </p:txBody>
      </p:sp>
    </p:spTree>
    <p:extLst>
      <p:ext uri="{BB962C8B-B14F-4D97-AF65-F5344CB8AC3E}">
        <p14:creationId xmlns:p14="http://schemas.microsoft.com/office/powerpoint/2010/main" val="1425774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D74023B-BEE0-ADC4-949F-EFC6D81AE920}"/>
              </a:ext>
            </a:extLst>
          </p:cNvPr>
          <p:cNvSpPr>
            <a:spLocks noGrp="1"/>
          </p:cNvSpPr>
          <p:nvPr>
            <p:ph type="title"/>
          </p:nvPr>
        </p:nvSpPr>
        <p:spPr/>
        <p:txBody>
          <a:bodyPr/>
          <a:lstStyle/>
          <a:p>
            <a:r>
              <a:rPr lang="sv-SE"/>
              <a:t>Logga in i ERP</a:t>
            </a:r>
          </a:p>
        </p:txBody>
      </p:sp>
      <p:pic>
        <p:nvPicPr>
          <p:cNvPr id="8" name="Platshållare för innehåll 7">
            <a:extLst>
              <a:ext uri="{FF2B5EF4-FFF2-40B4-BE49-F238E27FC236}">
                <a16:creationId xmlns:a16="http://schemas.microsoft.com/office/drawing/2014/main" id="{A95AE9AD-8E05-F530-F8B2-9BD666662267}"/>
              </a:ext>
            </a:extLst>
          </p:cNvPr>
          <p:cNvPicPr>
            <a:picLocks noGrp="1" noChangeAspect="1"/>
          </p:cNvPicPr>
          <p:nvPr>
            <p:ph idx="1"/>
          </p:nvPr>
        </p:nvPicPr>
        <p:blipFill>
          <a:blip r:embed="rId3"/>
          <a:stretch>
            <a:fillRect/>
          </a:stretch>
        </p:blipFill>
        <p:spPr>
          <a:xfrm>
            <a:off x="515938" y="1520825"/>
            <a:ext cx="3213483" cy="3887788"/>
          </a:xfrm>
        </p:spPr>
      </p:pic>
      <p:pic>
        <p:nvPicPr>
          <p:cNvPr id="10" name="Platshållare för innehåll 9">
            <a:extLst>
              <a:ext uri="{FF2B5EF4-FFF2-40B4-BE49-F238E27FC236}">
                <a16:creationId xmlns:a16="http://schemas.microsoft.com/office/drawing/2014/main" id="{55CDDC02-42E4-BA8F-FE9D-0903BAC7743E}"/>
              </a:ext>
            </a:extLst>
          </p:cNvPr>
          <p:cNvPicPr>
            <a:picLocks noGrp="1" noChangeAspect="1"/>
          </p:cNvPicPr>
          <p:nvPr>
            <p:ph idx="13"/>
          </p:nvPr>
        </p:nvPicPr>
        <p:blipFill>
          <a:blip r:embed="rId4"/>
          <a:stretch>
            <a:fillRect/>
          </a:stretch>
        </p:blipFill>
        <p:spPr>
          <a:xfrm>
            <a:off x="3878543" y="1520825"/>
            <a:ext cx="3213483" cy="3887788"/>
          </a:xfrm>
        </p:spPr>
      </p:pic>
      <p:sp>
        <p:nvSpPr>
          <p:cNvPr id="12" name="textruta 11">
            <a:extLst>
              <a:ext uri="{FF2B5EF4-FFF2-40B4-BE49-F238E27FC236}">
                <a16:creationId xmlns:a16="http://schemas.microsoft.com/office/drawing/2014/main" id="{70EA5311-F763-C456-D955-F9B9769E2C2E}"/>
              </a:ext>
            </a:extLst>
          </p:cNvPr>
          <p:cNvSpPr txBox="1"/>
          <p:nvPr/>
        </p:nvSpPr>
        <p:spPr>
          <a:xfrm>
            <a:off x="7092027" y="1520825"/>
            <a:ext cx="4839778" cy="4154984"/>
          </a:xfrm>
          <a:prstGeom prst="rect">
            <a:avLst/>
          </a:prstGeom>
          <a:noFill/>
        </p:spPr>
        <p:txBody>
          <a:bodyPr wrap="square" rtlCol="0">
            <a:spAutoFit/>
          </a:bodyPr>
          <a:lstStyle/>
          <a:p>
            <a:pPr marL="285750" indent="-285750">
              <a:buFont typeface="Arial" panose="020B0604020202020204" pitchFamily="34" charset="0"/>
              <a:buChar char="•"/>
            </a:pPr>
            <a:r>
              <a:rPr lang="sv-SE" sz="2200"/>
              <a:t>Välj: Tjänst för identitetsverifiering</a:t>
            </a:r>
            <a:br>
              <a:rPr lang="sv-SE" sz="2200"/>
            </a:br>
            <a:r>
              <a:rPr lang="sv-SE" sz="2200"/>
              <a:t>(ej inloggning)</a:t>
            </a:r>
            <a:br>
              <a:rPr lang="sv-SE" sz="2200"/>
            </a:br>
            <a:r>
              <a:rPr lang="sv-SE" sz="2200"/>
              <a:t>Välj: </a:t>
            </a:r>
            <a:r>
              <a:rPr lang="sv-SE" sz="2200" err="1"/>
              <a:t>Skövde|Tibro|Hjo|Karlsborg</a:t>
            </a:r>
            <a:br>
              <a:rPr lang="sv-SE" sz="2200"/>
            </a:br>
            <a:endParaRPr lang="sv-SE" sz="2200"/>
          </a:p>
          <a:p>
            <a:pPr marL="285750" indent="-285750">
              <a:buFont typeface="Arial" panose="020B0604020202020204" pitchFamily="34" charset="0"/>
              <a:buChar char="•"/>
            </a:pPr>
            <a:r>
              <a:rPr lang="sv-SE" sz="2200"/>
              <a:t>Lösenord behöver ej anges</a:t>
            </a:r>
            <a:br>
              <a:rPr lang="sv-SE" sz="2200"/>
            </a:br>
            <a:r>
              <a:rPr lang="sv-SE" sz="2200" err="1"/>
              <a:t>Single</a:t>
            </a:r>
            <a:r>
              <a:rPr lang="sv-SE" sz="2200"/>
              <a:t>-Sign-On</a:t>
            </a:r>
            <a:br>
              <a:rPr lang="sv-SE" sz="2200"/>
            </a:br>
            <a:endParaRPr lang="sv-SE" sz="2200"/>
          </a:p>
          <a:p>
            <a:pPr marL="285750" indent="-285750">
              <a:buFont typeface="Arial" panose="020B0604020202020204" pitchFamily="34" charset="0"/>
              <a:buChar char="•"/>
            </a:pPr>
            <a:r>
              <a:rPr lang="sv-SE" sz="2200"/>
              <a:t>Öppnas ett andra FIC-fönster så kommer man direkt in</a:t>
            </a:r>
            <a:br>
              <a:rPr lang="sv-SE" sz="2200"/>
            </a:br>
            <a:endParaRPr lang="sv-SE" sz="2200"/>
          </a:p>
          <a:p>
            <a:pPr marL="285750" indent="-285750">
              <a:buFont typeface="Arial" panose="020B0604020202020204" pitchFamily="34" charset="0"/>
              <a:buChar char="•"/>
            </a:pPr>
            <a:r>
              <a:rPr lang="sv-SE" sz="2200"/>
              <a:t>Om arbetar hemifrån – identifiering med </a:t>
            </a:r>
            <a:r>
              <a:rPr lang="sv-SE" sz="2200" err="1"/>
              <a:t>authenticator</a:t>
            </a:r>
            <a:endParaRPr lang="sv-SE" sz="2200"/>
          </a:p>
        </p:txBody>
      </p:sp>
    </p:spTree>
    <p:extLst>
      <p:ext uri="{BB962C8B-B14F-4D97-AF65-F5344CB8AC3E}">
        <p14:creationId xmlns:p14="http://schemas.microsoft.com/office/powerpoint/2010/main" val="2905380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E6AB13D4-F9FB-F060-C2B0-C3A70546A04F}"/>
              </a:ext>
            </a:extLst>
          </p:cNvPr>
          <p:cNvSpPr>
            <a:spLocks noGrp="1"/>
          </p:cNvSpPr>
          <p:nvPr>
            <p:ph type="title"/>
          </p:nvPr>
        </p:nvSpPr>
        <p:spPr>
          <a:xfrm>
            <a:off x="515938" y="234950"/>
            <a:ext cx="6948487" cy="1069975"/>
          </a:xfrm>
        </p:spPr>
        <p:txBody>
          <a:bodyPr anchor="b">
            <a:normAutofit/>
          </a:bodyPr>
          <a:lstStyle/>
          <a:p>
            <a:r>
              <a:rPr lang="sv-SE"/>
              <a:t>Komma till FIC i ERP</a:t>
            </a:r>
          </a:p>
        </p:txBody>
      </p:sp>
      <p:pic>
        <p:nvPicPr>
          <p:cNvPr id="6" name="Bildobjekt 5">
            <a:extLst>
              <a:ext uri="{FF2B5EF4-FFF2-40B4-BE49-F238E27FC236}">
                <a16:creationId xmlns:a16="http://schemas.microsoft.com/office/drawing/2014/main" id="{5A7D0850-4BBF-02C8-6284-BE58DED8090A}"/>
              </a:ext>
            </a:extLst>
          </p:cNvPr>
          <p:cNvPicPr>
            <a:picLocks noChangeAspect="1"/>
          </p:cNvPicPr>
          <p:nvPr/>
        </p:nvPicPr>
        <p:blipFill>
          <a:blip r:embed="rId3"/>
          <a:stretch>
            <a:fillRect/>
          </a:stretch>
        </p:blipFill>
        <p:spPr>
          <a:xfrm>
            <a:off x="515938" y="1915855"/>
            <a:ext cx="6961187" cy="3097728"/>
          </a:xfrm>
          <a:prstGeom prst="rect">
            <a:avLst/>
          </a:prstGeom>
          <a:noFill/>
        </p:spPr>
      </p:pic>
      <p:sp>
        <p:nvSpPr>
          <p:cNvPr id="5" name="Platshållare för text 4">
            <a:extLst>
              <a:ext uri="{FF2B5EF4-FFF2-40B4-BE49-F238E27FC236}">
                <a16:creationId xmlns:a16="http://schemas.microsoft.com/office/drawing/2014/main" id="{FE9DB778-B718-63B9-68FE-C6D40B6F0CD7}"/>
              </a:ext>
            </a:extLst>
          </p:cNvPr>
          <p:cNvSpPr>
            <a:spLocks noGrp="1"/>
          </p:cNvSpPr>
          <p:nvPr>
            <p:ph type="body" sz="quarter" idx="14"/>
          </p:nvPr>
        </p:nvSpPr>
        <p:spPr>
          <a:xfrm>
            <a:off x="7885940" y="1780139"/>
            <a:ext cx="3527425" cy="3887788"/>
          </a:xfrm>
        </p:spPr>
        <p:txBody>
          <a:bodyPr>
            <a:normAutofit/>
          </a:bodyPr>
          <a:lstStyle/>
          <a:p>
            <a:r>
              <a:rPr lang="sv-SE"/>
              <a:t>I startskärmsmenyn  välj ”staket-fliken”</a:t>
            </a:r>
            <a:br>
              <a:rPr lang="sv-SE"/>
            </a:br>
            <a:br>
              <a:rPr lang="sv-SE" sz="1200"/>
            </a:br>
            <a:r>
              <a:rPr lang="sv-SE"/>
              <a:t>Du hittar </a:t>
            </a:r>
            <a:r>
              <a:rPr lang="sv-SE" err="1"/>
              <a:t>Financial</a:t>
            </a:r>
            <a:r>
              <a:rPr lang="sv-SE"/>
              <a:t> Information Center (FIC) i den vänstra kolumnen</a:t>
            </a:r>
          </a:p>
          <a:p>
            <a:r>
              <a:rPr lang="sv-SE"/>
              <a:t>Möjligt lägga under favoriter, tryck på hjärtat</a:t>
            </a:r>
          </a:p>
          <a:p>
            <a:r>
              <a:rPr lang="sv-SE"/>
              <a:t>Visas troligen också under nyligen använt</a:t>
            </a:r>
          </a:p>
        </p:txBody>
      </p:sp>
      <p:sp>
        <p:nvSpPr>
          <p:cNvPr id="7" name="Rektangel 6">
            <a:extLst>
              <a:ext uri="{FF2B5EF4-FFF2-40B4-BE49-F238E27FC236}">
                <a16:creationId xmlns:a16="http://schemas.microsoft.com/office/drawing/2014/main" id="{DF97560C-C423-37F1-E720-09561731E67D}"/>
              </a:ext>
            </a:extLst>
          </p:cNvPr>
          <p:cNvSpPr/>
          <p:nvPr/>
        </p:nvSpPr>
        <p:spPr>
          <a:xfrm>
            <a:off x="515938" y="4704522"/>
            <a:ext cx="1087575" cy="410817"/>
          </a:xfrm>
          <a:prstGeom prst="rect">
            <a:avLst/>
          </a:prstGeom>
          <a:solidFill>
            <a:srgbClr val="FF0000">
              <a:alpha val="0"/>
            </a:srgb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C7AB57E9-C7BF-F3DF-B862-F625F5E12545}"/>
              </a:ext>
            </a:extLst>
          </p:cNvPr>
          <p:cNvSpPr/>
          <p:nvPr/>
        </p:nvSpPr>
        <p:spPr>
          <a:xfrm>
            <a:off x="5473148" y="2703443"/>
            <a:ext cx="1457739" cy="725557"/>
          </a:xfrm>
          <a:prstGeom prst="rect">
            <a:avLst/>
          </a:prstGeom>
          <a:solidFill>
            <a:schemeClr val="accent1">
              <a:alpha val="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21DF1497-117E-FE28-B9AD-358EB7CEBC25}"/>
              </a:ext>
            </a:extLst>
          </p:cNvPr>
          <p:cNvSpPr/>
          <p:nvPr/>
        </p:nvSpPr>
        <p:spPr>
          <a:xfrm>
            <a:off x="5473148" y="4161183"/>
            <a:ext cx="1457739" cy="852400"/>
          </a:xfrm>
          <a:prstGeom prst="rect">
            <a:avLst/>
          </a:prstGeom>
          <a:solidFill>
            <a:schemeClr val="accent1">
              <a:alpha val="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0D8EE866-AAAB-05AD-C555-124111C1921E}"/>
              </a:ext>
            </a:extLst>
          </p:cNvPr>
          <p:cNvSpPr/>
          <p:nvPr/>
        </p:nvSpPr>
        <p:spPr>
          <a:xfrm>
            <a:off x="3962400" y="1915855"/>
            <a:ext cx="477078" cy="323762"/>
          </a:xfrm>
          <a:prstGeom prst="rect">
            <a:avLst/>
          </a:prstGeom>
          <a:solidFill>
            <a:schemeClr val="accent1">
              <a:alpha val="4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ktangel 10">
            <a:extLst>
              <a:ext uri="{FF2B5EF4-FFF2-40B4-BE49-F238E27FC236}">
                <a16:creationId xmlns:a16="http://schemas.microsoft.com/office/drawing/2014/main" id="{054A4BB0-49E6-D4BA-135E-6716E1C0338F}"/>
              </a:ext>
            </a:extLst>
          </p:cNvPr>
          <p:cNvSpPr/>
          <p:nvPr/>
        </p:nvSpPr>
        <p:spPr>
          <a:xfrm>
            <a:off x="515938" y="2146852"/>
            <a:ext cx="676758" cy="323762"/>
          </a:xfrm>
          <a:prstGeom prst="rect">
            <a:avLst/>
          </a:prstGeom>
          <a:solidFill>
            <a:schemeClr val="accent1">
              <a:alpha val="1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A662ABE7-19B1-4D2F-3685-89499EF5E386}"/>
              </a:ext>
            </a:extLst>
          </p:cNvPr>
          <p:cNvPicPr>
            <a:picLocks noChangeAspect="1"/>
          </p:cNvPicPr>
          <p:nvPr/>
        </p:nvPicPr>
        <p:blipFill>
          <a:blip r:embed="rId4"/>
          <a:stretch>
            <a:fillRect/>
          </a:stretch>
        </p:blipFill>
        <p:spPr>
          <a:xfrm>
            <a:off x="10970079" y="1737189"/>
            <a:ext cx="1047750" cy="733425"/>
          </a:xfrm>
          <a:prstGeom prst="rect">
            <a:avLst/>
          </a:prstGeom>
        </p:spPr>
      </p:pic>
    </p:spTree>
    <p:extLst>
      <p:ext uri="{BB962C8B-B14F-4D97-AF65-F5344CB8AC3E}">
        <p14:creationId xmlns:p14="http://schemas.microsoft.com/office/powerpoint/2010/main" val="1324081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3DF1E7A-3F0B-61AA-9593-ED1D3C9D472F}"/>
              </a:ext>
            </a:extLst>
          </p:cNvPr>
          <p:cNvSpPr>
            <a:spLocks noGrp="1"/>
          </p:cNvSpPr>
          <p:nvPr>
            <p:ph type="title"/>
          </p:nvPr>
        </p:nvSpPr>
        <p:spPr/>
        <p:txBody>
          <a:bodyPr>
            <a:normAutofit/>
          </a:bodyPr>
          <a:lstStyle/>
          <a:p>
            <a:r>
              <a:rPr lang="sv-SE"/>
              <a:t>Din </a:t>
            </a:r>
            <a:r>
              <a:rPr lang="sv-SE" err="1"/>
              <a:t>startbild</a:t>
            </a:r>
            <a:r>
              <a:rPr lang="sv-SE"/>
              <a:t> i FIC - vad du ser</a:t>
            </a:r>
            <a:br>
              <a:rPr lang="sv-SE"/>
            </a:br>
            <a:endParaRPr lang="sv-SE"/>
          </a:p>
        </p:txBody>
      </p:sp>
      <p:sp>
        <p:nvSpPr>
          <p:cNvPr id="5" name="Platshållare för text 4">
            <a:extLst>
              <a:ext uri="{FF2B5EF4-FFF2-40B4-BE49-F238E27FC236}">
                <a16:creationId xmlns:a16="http://schemas.microsoft.com/office/drawing/2014/main" id="{0B7FAC34-6229-DD14-4EC1-CC1279DA5341}"/>
              </a:ext>
            </a:extLst>
          </p:cNvPr>
          <p:cNvSpPr>
            <a:spLocks noGrp="1"/>
          </p:cNvSpPr>
          <p:nvPr>
            <p:ph type="body" sz="quarter" idx="14"/>
          </p:nvPr>
        </p:nvSpPr>
        <p:spPr>
          <a:xfrm>
            <a:off x="8776764" y="1520824"/>
            <a:ext cx="3177593" cy="4188599"/>
          </a:xfrm>
        </p:spPr>
        <p:txBody>
          <a:bodyPr>
            <a:normAutofit fontScale="85000" lnSpcReduction="20000"/>
          </a:bodyPr>
          <a:lstStyle/>
          <a:p>
            <a:r>
              <a:rPr lang="sv-SE">
                <a:solidFill>
                  <a:srgbClr val="FF0000"/>
                </a:solidFill>
              </a:rPr>
              <a:t>Mina enheter</a:t>
            </a:r>
            <a:br>
              <a:rPr lang="sv-SE">
                <a:solidFill>
                  <a:srgbClr val="FF0000"/>
                </a:solidFill>
              </a:rPr>
            </a:br>
            <a:r>
              <a:rPr lang="sv-SE">
                <a:solidFill>
                  <a:srgbClr val="FF0000"/>
                </a:solidFill>
              </a:rPr>
              <a:t>Avancerad sök</a:t>
            </a:r>
            <a:br>
              <a:rPr lang="sv-SE">
                <a:solidFill>
                  <a:srgbClr val="FF0000"/>
                </a:solidFill>
              </a:rPr>
            </a:br>
            <a:r>
              <a:rPr lang="sv-SE" err="1">
                <a:solidFill>
                  <a:srgbClr val="FF0000"/>
                </a:solidFill>
              </a:rPr>
              <a:t>Begreppsök</a:t>
            </a:r>
            <a:br>
              <a:rPr lang="sv-SE"/>
            </a:br>
            <a:endParaRPr lang="sv-SE"/>
          </a:p>
          <a:p>
            <a:r>
              <a:rPr lang="sv-SE" err="1">
                <a:solidFill>
                  <a:srgbClr val="0070C0"/>
                </a:solidFill>
              </a:rPr>
              <a:t>Res.uppf</a:t>
            </a:r>
            <a:r>
              <a:rPr lang="sv-SE">
                <a:solidFill>
                  <a:srgbClr val="0070C0"/>
                </a:solidFill>
              </a:rPr>
              <a:t>. kommun</a:t>
            </a:r>
            <a:br>
              <a:rPr lang="sv-SE">
                <a:solidFill>
                  <a:srgbClr val="0070C0"/>
                </a:solidFill>
              </a:rPr>
            </a:br>
            <a:r>
              <a:rPr lang="sv-SE" err="1">
                <a:solidFill>
                  <a:srgbClr val="0070C0"/>
                </a:solidFill>
              </a:rPr>
              <a:t>Bal.uppf</a:t>
            </a:r>
            <a:r>
              <a:rPr lang="sv-SE">
                <a:solidFill>
                  <a:srgbClr val="0070C0"/>
                </a:solidFill>
              </a:rPr>
              <a:t>. Kommun</a:t>
            </a:r>
            <a:br>
              <a:rPr lang="sv-SE"/>
            </a:br>
            <a:endParaRPr lang="sv-SE"/>
          </a:p>
          <a:p>
            <a:r>
              <a:rPr lang="sv-SE">
                <a:solidFill>
                  <a:srgbClr val="00B050"/>
                </a:solidFill>
              </a:rPr>
              <a:t>Favoriter (FIC)</a:t>
            </a:r>
            <a:br>
              <a:rPr lang="sv-SE"/>
            </a:br>
            <a:endParaRPr lang="sv-SE"/>
          </a:p>
          <a:p>
            <a:r>
              <a:rPr lang="sv-SE">
                <a:solidFill>
                  <a:srgbClr val="7030A0"/>
                </a:solidFill>
              </a:rPr>
              <a:t>Urval</a:t>
            </a:r>
            <a:br>
              <a:rPr lang="sv-SE">
                <a:solidFill>
                  <a:srgbClr val="7030A0"/>
                </a:solidFill>
              </a:rPr>
            </a:br>
            <a:r>
              <a:rPr lang="sv-SE">
                <a:solidFill>
                  <a:srgbClr val="7030A0"/>
                </a:solidFill>
              </a:rPr>
              <a:t>Drift/investering</a:t>
            </a:r>
            <a:br>
              <a:rPr lang="sv-SE">
                <a:solidFill>
                  <a:srgbClr val="7030A0"/>
                </a:solidFill>
              </a:rPr>
            </a:br>
            <a:r>
              <a:rPr lang="sv-SE">
                <a:solidFill>
                  <a:srgbClr val="7030A0"/>
                </a:solidFill>
              </a:rPr>
              <a:t>Period (</a:t>
            </a:r>
            <a:r>
              <a:rPr lang="sv-SE" err="1">
                <a:solidFill>
                  <a:srgbClr val="7030A0"/>
                </a:solidFill>
              </a:rPr>
              <a:t>T.o.m</a:t>
            </a:r>
            <a:r>
              <a:rPr lang="sv-SE">
                <a:solidFill>
                  <a:srgbClr val="7030A0"/>
                </a:solidFill>
              </a:rPr>
              <a:t>)</a:t>
            </a:r>
            <a:br>
              <a:rPr lang="sv-SE">
                <a:solidFill>
                  <a:srgbClr val="7030A0"/>
                </a:solidFill>
              </a:rPr>
            </a:br>
            <a:endParaRPr lang="sv-SE">
              <a:solidFill>
                <a:srgbClr val="7030A0"/>
              </a:solidFill>
            </a:endParaRPr>
          </a:p>
          <a:p>
            <a:r>
              <a:rPr lang="sv-SE"/>
              <a:t>Rutorna kan placera sig lite olika beroende på visningsläge (storlek mm)</a:t>
            </a:r>
          </a:p>
        </p:txBody>
      </p:sp>
      <p:pic>
        <p:nvPicPr>
          <p:cNvPr id="32" name="Bildobjekt 31">
            <a:extLst>
              <a:ext uri="{FF2B5EF4-FFF2-40B4-BE49-F238E27FC236}">
                <a16:creationId xmlns:a16="http://schemas.microsoft.com/office/drawing/2014/main" id="{E9AC9BD7-BE3B-D322-6FDD-08B83EA15CE5}"/>
              </a:ext>
            </a:extLst>
          </p:cNvPr>
          <p:cNvPicPr>
            <a:picLocks noChangeAspect="1"/>
          </p:cNvPicPr>
          <p:nvPr/>
        </p:nvPicPr>
        <p:blipFill>
          <a:blip r:embed="rId2"/>
          <a:stretch>
            <a:fillRect/>
          </a:stretch>
        </p:blipFill>
        <p:spPr>
          <a:xfrm>
            <a:off x="138550" y="1520825"/>
            <a:ext cx="8277225" cy="3243263"/>
          </a:xfrm>
          <a:prstGeom prst="rect">
            <a:avLst/>
          </a:prstGeom>
        </p:spPr>
      </p:pic>
      <p:sp>
        <p:nvSpPr>
          <p:cNvPr id="2" name="Rektangel 1">
            <a:extLst>
              <a:ext uri="{FF2B5EF4-FFF2-40B4-BE49-F238E27FC236}">
                <a16:creationId xmlns:a16="http://schemas.microsoft.com/office/drawing/2014/main" id="{6CF6F61B-DCA0-2FEC-A6BD-9B939599CCAB}"/>
              </a:ext>
            </a:extLst>
          </p:cNvPr>
          <p:cNvSpPr/>
          <p:nvPr/>
        </p:nvSpPr>
        <p:spPr>
          <a:xfrm>
            <a:off x="1405054" y="3429000"/>
            <a:ext cx="5408341" cy="1335088"/>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6E8424BA-B92B-6D55-DC00-2B7BC6C4B5AA}"/>
              </a:ext>
            </a:extLst>
          </p:cNvPr>
          <p:cNvSpPr/>
          <p:nvPr/>
        </p:nvSpPr>
        <p:spPr>
          <a:xfrm>
            <a:off x="1405053" y="2010782"/>
            <a:ext cx="5408341" cy="1335088"/>
          </a:xfrm>
          <a:prstGeom prst="rect">
            <a:avLst/>
          </a:prstGeom>
          <a:solidFill>
            <a:schemeClr val="accent1">
              <a:alpha val="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3C0099F2-8272-AAF6-6DD2-F1777D171DB4}"/>
              </a:ext>
            </a:extLst>
          </p:cNvPr>
          <p:cNvSpPr/>
          <p:nvPr/>
        </p:nvSpPr>
        <p:spPr>
          <a:xfrm>
            <a:off x="7001" y="2412000"/>
            <a:ext cx="1037063" cy="858644"/>
          </a:xfrm>
          <a:prstGeom prst="rect">
            <a:avLst/>
          </a:prstGeom>
          <a:solidFill>
            <a:schemeClr val="accent1">
              <a:alpha val="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a:extLst>
              <a:ext uri="{FF2B5EF4-FFF2-40B4-BE49-F238E27FC236}">
                <a16:creationId xmlns:a16="http://schemas.microsoft.com/office/drawing/2014/main" id="{A90DB2B9-46EB-E878-A11E-1F8F68EA92B8}"/>
              </a:ext>
            </a:extLst>
          </p:cNvPr>
          <p:cNvSpPr/>
          <p:nvPr/>
        </p:nvSpPr>
        <p:spPr>
          <a:xfrm>
            <a:off x="6969512" y="3429000"/>
            <a:ext cx="1204332" cy="1335088"/>
          </a:xfrm>
          <a:prstGeom prst="rect">
            <a:avLst/>
          </a:prstGeom>
          <a:solidFill>
            <a:schemeClr val="accent1">
              <a:alpha val="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7083CD18-2CF3-ED68-CE6B-69303CDB7E7A}"/>
              </a:ext>
            </a:extLst>
          </p:cNvPr>
          <p:cNvSpPr/>
          <p:nvPr/>
        </p:nvSpPr>
        <p:spPr>
          <a:xfrm>
            <a:off x="7001" y="2098481"/>
            <a:ext cx="1037063" cy="234175"/>
          </a:xfrm>
          <a:prstGeom prst="rect">
            <a:avLst/>
          </a:prstGeom>
          <a:solidFill>
            <a:schemeClr val="accent1">
              <a:alpha val="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051010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B673BEA-3370-81AE-7AB2-3092B3FDD21B}"/>
              </a:ext>
            </a:extLst>
          </p:cNvPr>
          <p:cNvSpPr>
            <a:spLocks noGrp="1"/>
          </p:cNvSpPr>
          <p:nvPr>
            <p:ph type="title"/>
          </p:nvPr>
        </p:nvSpPr>
        <p:spPr>
          <a:xfrm>
            <a:off x="515937" y="152757"/>
            <a:ext cx="9090400" cy="1069975"/>
          </a:xfrm>
        </p:spPr>
        <p:txBody>
          <a:bodyPr/>
          <a:lstStyle/>
          <a:p>
            <a:r>
              <a:rPr lang="sv-SE" dirty="0"/>
              <a:t>Hållpunkter denna förmiddag med FIC-utbildning</a:t>
            </a:r>
          </a:p>
        </p:txBody>
      </p:sp>
      <p:sp>
        <p:nvSpPr>
          <p:cNvPr id="6" name="Platshållare för innehåll 5">
            <a:extLst>
              <a:ext uri="{FF2B5EF4-FFF2-40B4-BE49-F238E27FC236}">
                <a16:creationId xmlns:a16="http://schemas.microsoft.com/office/drawing/2014/main" id="{45E092ED-1DF5-DDFB-FF3E-0AB3965FC036}"/>
              </a:ext>
            </a:extLst>
          </p:cNvPr>
          <p:cNvSpPr>
            <a:spLocks noGrp="1"/>
          </p:cNvSpPr>
          <p:nvPr>
            <p:ph idx="1"/>
          </p:nvPr>
        </p:nvSpPr>
        <p:spPr>
          <a:xfrm>
            <a:off x="515937" y="1520825"/>
            <a:ext cx="8795331" cy="3887788"/>
          </a:xfrm>
        </p:spPr>
        <p:txBody>
          <a:bodyPr>
            <a:normAutofit/>
          </a:bodyPr>
          <a:lstStyle/>
          <a:p>
            <a:pPr marL="0" indent="0">
              <a:buNone/>
            </a:pPr>
            <a:r>
              <a:rPr lang="sv-SE" dirty="0"/>
              <a:t>08.15 Inledning och allmänt kring prognos</a:t>
            </a:r>
            <a:endParaRPr lang="en-US" dirty="0"/>
          </a:p>
          <a:p>
            <a:pPr marL="0" indent="0">
              <a:buNone/>
            </a:pPr>
            <a:r>
              <a:rPr lang="en-US" dirty="0"/>
              <a:t>08.30 Financial information center (FIC)</a:t>
            </a:r>
            <a:br>
              <a:rPr lang="en-US" dirty="0"/>
            </a:br>
            <a:endParaRPr lang="en-US" dirty="0"/>
          </a:p>
          <a:p>
            <a:pPr marL="0" indent="0">
              <a:buNone/>
            </a:pPr>
            <a:r>
              <a:rPr lang="en-US" dirty="0"/>
              <a:t>09.30 Fika</a:t>
            </a:r>
            <a:br>
              <a:rPr lang="en-US" dirty="0"/>
            </a:br>
            <a:endParaRPr lang="en-US" dirty="0"/>
          </a:p>
          <a:p>
            <a:pPr marL="0" indent="0">
              <a:buNone/>
            </a:pPr>
            <a:r>
              <a:rPr lang="en-US" dirty="0"/>
              <a:t>10.00 Forts. FIC + </a:t>
            </a:r>
            <a:r>
              <a:rPr lang="en-US" dirty="0" err="1"/>
              <a:t>browserfrågor</a:t>
            </a:r>
            <a:br>
              <a:rPr lang="en-US" dirty="0"/>
            </a:br>
            <a:endParaRPr lang="en-US" dirty="0"/>
          </a:p>
          <a:p>
            <a:pPr marL="0" indent="0">
              <a:buNone/>
            </a:pPr>
            <a:r>
              <a:rPr lang="en-US" dirty="0"/>
              <a:t>10.45 “Workshop” (</a:t>
            </a:r>
            <a:r>
              <a:rPr lang="en-US" dirty="0" err="1"/>
              <a:t>Övningar</a:t>
            </a:r>
            <a:r>
              <a:rPr lang="en-US" dirty="0"/>
              <a:t>/</a:t>
            </a:r>
            <a:r>
              <a:rPr lang="en-US" dirty="0" err="1"/>
              <a:t>favoriter</a:t>
            </a:r>
            <a:r>
              <a:rPr lang="en-US" dirty="0"/>
              <a:t>/</a:t>
            </a:r>
            <a:r>
              <a:rPr lang="en-US" dirty="0" err="1"/>
              <a:t>prognos</a:t>
            </a:r>
            <a:r>
              <a:rPr lang="en-US" dirty="0"/>
              <a:t>)</a:t>
            </a:r>
          </a:p>
          <a:p>
            <a:pPr marL="0" indent="0">
              <a:buNone/>
            </a:pPr>
            <a:r>
              <a:rPr lang="en-US" dirty="0"/>
              <a:t>11.45 </a:t>
            </a:r>
            <a:r>
              <a:rPr lang="en-US" dirty="0" err="1"/>
              <a:t>Avslutning</a:t>
            </a:r>
            <a:endParaRPr lang="sv-SE" dirty="0"/>
          </a:p>
          <a:p>
            <a:endParaRPr lang="sv-SE" dirty="0"/>
          </a:p>
        </p:txBody>
      </p:sp>
    </p:spTree>
    <p:extLst>
      <p:ext uri="{BB962C8B-B14F-4D97-AF65-F5344CB8AC3E}">
        <p14:creationId xmlns:p14="http://schemas.microsoft.com/office/powerpoint/2010/main" val="2453501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1700469-0927-D2A8-7323-501AE52343A9}"/>
              </a:ext>
            </a:extLst>
          </p:cNvPr>
          <p:cNvSpPr>
            <a:spLocks noGrp="1"/>
          </p:cNvSpPr>
          <p:nvPr>
            <p:ph type="title"/>
          </p:nvPr>
        </p:nvSpPr>
        <p:spPr/>
        <p:txBody>
          <a:bodyPr/>
          <a:lstStyle/>
          <a:p>
            <a:r>
              <a:rPr lang="sv-SE"/>
              <a:t>Drift / investering</a:t>
            </a:r>
          </a:p>
        </p:txBody>
      </p:sp>
      <p:sp>
        <p:nvSpPr>
          <p:cNvPr id="5" name="Platshållare för text 4">
            <a:extLst>
              <a:ext uri="{FF2B5EF4-FFF2-40B4-BE49-F238E27FC236}">
                <a16:creationId xmlns:a16="http://schemas.microsoft.com/office/drawing/2014/main" id="{245A2248-8137-1E81-CF2C-BCCCCDBBAECF}"/>
              </a:ext>
            </a:extLst>
          </p:cNvPr>
          <p:cNvSpPr>
            <a:spLocks noGrp="1"/>
          </p:cNvSpPr>
          <p:nvPr>
            <p:ph type="body" sz="quarter" idx="14"/>
          </p:nvPr>
        </p:nvSpPr>
        <p:spPr>
          <a:xfrm>
            <a:off x="6771843" y="1485105"/>
            <a:ext cx="3527425" cy="3887788"/>
          </a:xfrm>
        </p:spPr>
        <p:txBody>
          <a:bodyPr/>
          <a:lstStyle/>
          <a:p>
            <a:r>
              <a:rPr lang="sv-SE"/>
              <a:t>Förinställd på drift</a:t>
            </a:r>
          </a:p>
          <a:p>
            <a:endParaRPr lang="sv-SE"/>
          </a:p>
          <a:p>
            <a:r>
              <a:rPr lang="sv-SE"/>
              <a:t>För att byta till investering, markera investering och klicka på ”ok” som då visas nedtill i rutan</a:t>
            </a:r>
            <a:br>
              <a:rPr lang="sv-SE"/>
            </a:br>
            <a:endParaRPr lang="sv-SE"/>
          </a:p>
          <a:p>
            <a:r>
              <a:rPr lang="sv-SE"/>
              <a:t>Motsvarande för att byta tillbaka till drift</a:t>
            </a:r>
          </a:p>
          <a:p>
            <a:pPr marL="0" indent="0">
              <a:buNone/>
            </a:pPr>
            <a:endParaRPr lang="sv-SE"/>
          </a:p>
        </p:txBody>
      </p:sp>
      <p:pic>
        <p:nvPicPr>
          <p:cNvPr id="10" name="Bildobjekt 9">
            <a:extLst>
              <a:ext uri="{FF2B5EF4-FFF2-40B4-BE49-F238E27FC236}">
                <a16:creationId xmlns:a16="http://schemas.microsoft.com/office/drawing/2014/main" id="{4F215B73-FAC0-AB9D-2F8D-13371C8C8091}"/>
              </a:ext>
            </a:extLst>
          </p:cNvPr>
          <p:cNvPicPr>
            <a:picLocks noChangeAspect="1"/>
          </p:cNvPicPr>
          <p:nvPr/>
        </p:nvPicPr>
        <p:blipFill>
          <a:blip r:embed="rId3"/>
          <a:stretch>
            <a:fillRect/>
          </a:stretch>
        </p:blipFill>
        <p:spPr>
          <a:xfrm>
            <a:off x="1444173" y="1702117"/>
            <a:ext cx="3573780" cy="3453765"/>
          </a:xfrm>
          <a:prstGeom prst="rect">
            <a:avLst/>
          </a:prstGeom>
        </p:spPr>
      </p:pic>
      <p:sp>
        <p:nvSpPr>
          <p:cNvPr id="11" name="Rektangel 10">
            <a:extLst>
              <a:ext uri="{FF2B5EF4-FFF2-40B4-BE49-F238E27FC236}">
                <a16:creationId xmlns:a16="http://schemas.microsoft.com/office/drawing/2014/main" id="{4B3B0858-B345-2A3C-1CD9-7ABDF7E5996A}"/>
              </a:ext>
            </a:extLst>
          </p:cNvPr>
          <p:cNvSpPr/>
          <p:nvPr/>
        </p:nvSpPr>
        <p:spPr>
          <a:xfrm>
            <a:off x="1444173" y="4294909"/>
            <a:ext cx="3573780" cy="498764"/>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a:solidFill>
                  <a:schemeClr val="tx1"/>
                </a:solidFill>
              </a:rPr>
              <a:t>Här visas knappar för OK / avbryt</a:t>
            </a:r>
          </a:p>
        </p:txBody>
      </p:sp>
    </p:spTree>
    <p:extLst>
      <p:ext uri="{BB962C8B-B14F-4D97-AF65-F5344CB8AC3E}">
        <p14:creationId xmlns:p14="http://schemas.microsoft.com/office/powerpoint/2010/main" val="2091836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77A305-7AC4-BC1F-B049-FA35DBC1FE88}"/>
              </a:ext>
            </a:extLst>
          </p:cNvPr>
          <p:cNvSpPr>
            <a:spLocks noGrp="1"/>
          </p:cNvSpPr>
          <p:nvPr>
            <p:ph type="title"/>
          </p:nvPr>
        </p:nvSpPr>
        <p:spPr/>
        <p:txBody>
          <a:bodyPr/>
          <a:lstStyle/>
          <a:p>
            <a:r>
              <a:rPr lang="sv-SE"/>
              <a:t>Period</a:t>
            </a:r>
          </a:p>
        </p:txBody>
      </p:sp>
      <p:sp>
        <p:nvSpPr>
          <p:cNvPr id="4" name="Platshållare för text 3">
            <a:extLst>
              <a:ext uri="{FF2B5EF4-FFF2-40B4-BE49-F238E27FC236}">
                <a16:creationId xmlns:a16="http://schemas.microsoft.com/office/drawing/2014/main" id="{0EF30AF4-414F-97C3-FD63-D7F8974DAC18}"/>
              </a:ext>
            </a:extLst>
          </p:cNvPr>
          <p:cNvSpPr>
            <a:spLocks noGrp="1"/>
          </p:cNvSpPr>
          <p:nvPr>
            <p:ph type="body" sz="quarter" idx="14"/>
          </p:nvPr>
        </p:nvSpPr>
        <p:spPr>
          <a:xfrm>
            <a:off x="5430982" y="1914521"/>
            <a:ext cx="5666509" cy="3887788"/>
          </a:xfrm>
        </p:spPr>
        <p:txBody>
          <a:bodyPr/>
          <a:lstStyle/>
          <a:p>
            <a:r>
              <a:rPr lang="sv-SE"/>
              <a:t>Innevarande månad är förinställd och styr därmed innehåll i rapportkolumner för period och ackumulerat</a:t>
            </a:r>
            <a:br>
              <a:rPr lang="sv-SE"/>
            </a:br>
            <a:endParaRPr lang="sv-SE"/>
          </a:p>
          <a:p>
            <a:r>
              <a:rPr lang="sv-SE"/>
              <a:t>För att ändra klicka på rullisten och välj önskad period</a:t>
            </a:r>
            <a:br>
              <a:rPr lang="sv-SE"/>
            </a:br>
            <a:endParaRPr lang="sv-SE"/>
          </a:p>
          <a:p>
            <a:r>
              <a:rPr lang="sv-SE"/>
              <a:t>Period kan ändras i efterföljande bilder</a:t>
            </a:r>
          </a:p>
        </p:txBody>
      </p:sp>
      <p:pic>
        <p:nvPicPr>
          <p:cNvPr id="6" name="Bildobjekt 5">
            <a:extLst>
              <a:ext uri="{FF2B5EF4-FFF2-40B4-BE49-F238E27FC236}">
                <a16:creationId xmlns:a16="http://schemas.microsoft.com/office/drawing/2014/main" id="{5F091D4A-CE03-B970-6274-E86BA955217F}"/>
              </a:ext>
            </a:extLst>
          </p:cNvPr>
          <p:cNvPicPr>
            <a:picLocks noChangeAspect="1"/>
          </p:cNvPicPr>
          <p:nvPr/>
        </p:nvPicPr>
        <p:blipFill>
          <a:blip r:embed="rId3"/>
          <a:stretch>
            <a:fillRect/>
          </a:stretch>
        </p:blipFill>
        <p:spPr>
          <a:xfrm>
            <a:off x="1519236" y="1914521"/>
            <a:ext cx="3275171" cy="3483292"/>
          </a:xfrm>
          <a:prstGeom prst="rect">
            <a:avLst/>
          </a:prstGeom>
        </p:spPr>
      </p:pic>
    </p:spTree>
    <p:extLst>
      <p:ext uri="{BB962C8B-B14F-4D97-AF65-F5344CB8AC3E}">
        <p14:creationId xmlns:p14="http://schemas.microsoft.com/office/powerpoint/2010/main" val="3723508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27E2A0C-9003-285D-7C71-96C1388C0719}"/>
              </a:ext>
            </a:extLst>
          </p:cNvPr>
          <p:cNvSpPr>
            <a:spLocks noGrp="1"/>
          </p:cNvSpPr>
          <p:nvPr>
            <p:ph type="title"/>
          </p:nvPr>
        </p:nvSpPr>
        <p:spPr/>
        <p:txBody>
          <a:bodyPr/>
          <a:lstStyle/>
          <a:p>
            <a:r>
              <a:rPr lang="sv-SE"/>
              <a:t>Favoriter</a:t>
            </a:r>
          </a:p>
        </p:txBody>
      </p:sp>
      <p:sp>
        <p:nvSpPr>
          <p:cNvPr id="5" name="Platshållare för text 4">
            <a:extLst>
              <a:ext uri="{FF2B5EF4-FFF2-40B4-BE49-F238E27FC236}">
                <a16:creationId xmlns:a16="http://schemas.microsoft.com/office/drawing/2014/main" id="{10E701BC-03B8-52CA-17D7-3BB1793DC55C}"/>
              </a:ext>
            </a:extLst>
          </p:cNvPr>
          <p:cNvSpPr>
            <a:spLocks noGrp="1"/>
          </p:cNvSpPr>
          <p:nvPr>
            <p:ph type="body" sz="quarter" idx="14"/>
          </p:nvPr>
        </p:nvSpPr>
        <p:spPr>
          <a:xfrm>
            <a:off x="4103649" y="1698967"/>
            <a:ext cx="7572416" cy="3887788"/>
          </a:xfrm>
        </p:spPr>
        <p:txBody>
          <a:bodyPr>
            <a:normAutofit/>
          </a:bodyPr>
          <a:lstStyle/>
          <a:p>
            <a:r>
              <a:rPr lang="sv-SE"/>
              <a:t>Går att spara privata genvägar från alla de olika sökvägar nedåt som kommer att visas</a:t>
            </a:r>
          </a:p>
          <a:p>
            <a:pPr marL="0" indent="0">
              <a:buNone/>
            </a:pPr>
            <a:r>
              <a:rPr lang="sv-SE"/>
              <a:t>   - Hitta ditt startläge – finns många sätt att zooma</a:t>
            </a:r>
            <a:br>
              <a:rPr lang="sv-SE"/>
            </a:br>
            <a:r>
              <a:rPr lang="sv-SE"/>
              <a:t>   - Kan ha många favoriter (visningar, nivåer…)</a:t>
            </a:r>
          </a:p>
          <a:p>
            <a:r>
              <a:rPr lang="sv-SE"/>
              <a:t>Sorteras efter namn</a:t>
            </a:r>
            <a:br>
              <a:rPr lang="sv-SE"/>
            </a:br>
            <a:r>
              <a:rPr lang="sv-SE"/>
              <a:t>Ej möjligt döpa om (öppna och spara med nytt namn)</a:t>
            </a:r>
          </a:p>
          <a:p>
            <a:r>
              <a:rPr lang="sv-SE"/>
              <a:t>Lägg till genom att klicka på</a:t>
            </a:r>
            <a:br>
              <a:rPr lang="sv-SE"/>
            </a:br>
            <a:r>
              <a:rPr lang="sv-SE"/>
              <a:t>favoriter upptill till höger, klicka </a:t>
            </a:r>
            <a:br>
              <a:rPr lang="sv-SE"/>
            </a:br>
            <a:r>
              <a:rPr lang="sv-SE"/>
              <a:t>sedan på lägg till och namnge</a:t>
            </a:r>
            <a:br>
              <a:rPr lang="sv-SE"/>
            </a:br>
            <a:r>
              <a:rPr lang="sv-SE"/>
              <a:t>därefter din utsökning</a:t>
            </a:r>
          </a:p>
        </p:txBody>
      </p:sp>
      <p:pic>
        <p:nvPicPr>
          <p:cNvPr id="12" name="Bildobjekt 11">
            <a:extLst>
              <a:ext uri="{FF2B5EF4-FFF2-40B4-BE49-F238E27FC236}">
                <a16:creationId xmlns:a16="http://schemas.microsoft.com/office/drawing/2014/main" id="{81046D09-68CC-B798-9EF8-BEDE9C9B2DDF}"/>
              </a:ext>
            </a:extLst>
          </p:cNvPr>
          <p:cNvPicPr>
            <a:picLocks noChangeAspect="1"/>
          </p:cNvPicPr>
          <p:nvPr/>
        </p:nvPicPr>
        <p:blipFill>
          <a:blip r:embed="rId3"/>
          <a:stretch>
            <a:fillRect/>
          </a:stretch>
        </p:blipFill>
        <p:spPr>
          <a:xfrm>
            <a:off x="515935" y="1698967"/>
            <a:ext cx="3257550" cy="3897630"/>
          </a:xfrm>
          <a:prstGeom prst="rect">
            <a:avLst/>
          </a:prstGeom>
        </p:spPr>
      </p:pic>
      <p:pic>
        <p:nvPicPr>
          <p:cNvPr id="7" name="Bildobjekt 6">
            <a:extLst>
              <a:ext uri="{FF2B5EF4-FFF2-40B4-BE49-F238E27FC236}">
                <a16:creationId xmlns:a16="http://schemas.microsoft.com/office/drawing/2014/main" id="{0F7F6B0E-36B6-FFCF-8258-8AD88962F440}"/>
              </a:ext>
            </a:extLst>
          </p:cNvPr>
          <p:cNvPicPr>
            <a:picLocks noChangeAspect="1"/>
          </p:cNvPicPr>
          <p:nvPr/>
        </p:nvPicPr>
        <p:blipFill>
          <a:blip r:embed="rId4"/>
          <a:stretch>
            <a:fillRect/>
          </a:stretch>
        </p:blipFill>
        <p:spPr>
          <a:xfrm>
            <a:off x="9062388" y="4236586"/>
            <a:ext cx="2464594" cy="1350169"/>
          </a:xfrm>
          <a:prstGeom prst="rect">
            <a:avLst/>
          </a:prstGeom>
        </p:spPr>
      </p:pic>
    </p:spTree>
    <p:extLst>
      <p:ext uri="{BB962C8B-B14F-4D97-AF65-F5344CB8AC3E}">
        <p14:creationId xmlns:p14="http://schemas.microsoft.com/office/powerpoint/2010/main" val="2078522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A25EE3C-14B6-2AF7-3631-C3B32BC971E5}"/>
              </a:ext>
            </a:extLst>
          </p:cNvPr>
          <p:cNvSpPr>
            <a:spLocks noGrp="1"/>
          </p:cNvSpPr>
          <p:nvPr>
            <p:ph type="title"/>
          </p:nvPr>
        </p:nvSpPr>
        <p:spPr/>
        <p:txBody>
          <a:bodyPr/>
          <a:lstStyle/>
          <a:p>
            <a:r>
              <a:rPr lang="sv-SE"/>
              <a:t>Smaksak var man startar</a:t>
            </a:r>
          </a:p>
        </p:txBody>
      </p:sp>
      <p:sp>
        <p:nvSpPr>
          <p:cNvPr id="4" name="Platshållare för text 3">
            <a:extLst>
              <a:ext uri="{FF2B5EF4-FFF2-40B4-BE49-F238E27FC236}">
                <a16:creationId xmlns:a16="http://schemas.microsoft.com/office/drawing/2014/main" id="{3B4B451C-8F53-1832-0166-003E41A7DC4B}"/>
              </a:ext>
            </a:extLst>
          </p:cNvPr>
          <p:cNvSpPr>
            <a:spLocks noGrp="1"/>
          </p:cNvSpPr>
          <p:nvPr>
            <p:ph type="body" sz="quarter" idx="14"/>
          </p:nvPr>
        </p:nvSpPr>
        <p:spPr>
          <a:xfrm>
            <a:off x="7824788" y="1520824"/>
            <a:ext cx="3883992" cy="4478193"/>
          </a:xfrm>
        </p:spPr>
        <p:txBody>
          <a:bodyPr/>
          <a:lstStyle/>
          <a:p>
            <a:r>
              <a:rPr lang="sv-SE"/>
              <a:t>Om man inte har en favorit (förinställd genväg) i vänsterkolumnen…</a:t>
            </a:r>
            <a:br>
              <a:rPr lang="sv-SE"/>
            </a:br>
            <a:br>
              <a:rPr lang="sv-SE"/>
            </a:br>
            <a:r>
              <a:rPr lang="sv-SE"/>
              <a:t>… så klickar man helt enkelt i någon av rutorna </a:t>
            </a:r>
            <a:br>
              <a:rPr lang="sv-SE"/>
            </a:br>
            <a:r>
              <a:rPr lang="sv-SE"/>
              <a:t>(i </a:t>
            </a:r>
            <a:r>
              <a:rPr lang="sv-SE" err="1"/>
              <a:t>begreppsök</a:t>
            </a:r>
            <a:r>
              <a:rPr lang="sv-SE"/>
              <a:t> skriver man)</a:t>
            </a:r>
          </a:p>
          <a:p>
            <a:r>
              <a:rPr lang="sv-SE"/>
              <a:t>I mångt och mycket kan man nå samma saker oavsett var man startar</a:t>
            </a:r>
          </a:p>
        </p:txBody>
      </p:sp>
      <p:pic>
        <p:nvPicPr>
          <p:cNvPr id="7" name="Bildobjekt 6">
            <a:extLst>
              <a:ext uri="{FF2B5EF4-FFF2-40B4-BE49-F238E27FC236}">
                <a16:creationId xmlns:a16="http://schemas.microsoft.com/office/drawing/2014/main" id="{6C512405-9D79-3EC0-695F-046ABEFD1019}"/>
              </a:ext>
            </a:extLst>
          </p:cNvPr>
          <p:cNvPicPr>
            <a:picLocks noChangeAspect="1"/>
          </p:cNvPicPr>
          <p:nvPr/>
        </p:nvPicPr>
        <p:blipFill>
          <a:blip r:embed="rId3"/>
          <a:stretch>
            <a:fillRect/>
          </a:stretch>
        </p:blipFill>
        <p:spPr>
          <a:xfrm>
            <a:off x="303848" y="1591151"/>
            <a:ext cx="7520940" cy="3747135"/>
          </a:xfrm>
          <a:prstGeom prst="rect">
            <a:avLst/>
          </a:prstGeom>
        </p:spPr>
      </p:pic>
    </p:spTree>
    <p:extLst>
      <p:ext uri="{BB962C8B-B14F-4D97-AF65-F5344CB8AC3E}">
        <p14:creationId xmlns:p14="http://schemas.microsoft.com/office/powerpoint/2010/main" val="2467159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2F7068-9D1F-EAF8-D0DE-6C298E8CFE62}"/>
              </a:ext>
            </a:extLst>
          </p:cNvPr>
          <p:cNvSpPr>
            <a:spLocks noGrp="1"/>
          </p:cNvSpPr>
          <p:nvPr>
            <p:ph type="title"/>
          </p:nvPr>
        </p:nvSpPr>
        <p:spPr/>
        <p:txBody>
          <a:bodyPr/>
          <a:lstStyle/>
          <a:p>
            <a:r>
              <a:rPr lang="sv-SE"/>
              <a:t>Mina enheter</a:t>
            </a:r>
          </a:p>
        </p:txBody>
      </p:sp>
      <p:sp>
        <p:nvSpPr>
          <p:cNvPr id="4" name="Platshållare för text 3">
            <a:extLst>
              <a:ext uri="{FF2B5EF4-FFF2-40B4-BE49-F238E27FC236}">
                <a16:creationId xmlns:a16="http://schemas.microsoft.com/office/drawing/2014/main" id="{C8613E78-7D53-F439-6E9C-897737D5F7E9}"/>
              </a:ext>
            </a:extLst>
          </p:cNvPr>
          <p:cNvSpPr>
            <a:spLocks noGrp="1"/>
          </p:cNvSpPr>
          <p:nvPr>
            <p:ph type="body" sz="quarter" idx="14"/>
          </p:nvPr>
        </p:nvSpPr>
        <p:spPr/>
        <p:txBody>
          <a:bodyPr>
            <a:normAutofit lnSpcReduction="10000"/>
          </a:bodyPr>
          <a:lstStyle/>
          <a:p>
            <a:r>
              <a:rPr lang="sv-SE"/>
              <a:t>Mina enheter baseras på vilka enhetskoder du har attestbehörighet på</a:t>
            </a:r>
            <a:br>
              <a:rPr lang="sv-SE"/>
            </a:br>
            <a:endParaRPr lang="sv-SE"/>
          </a:p>
          <a:p>
            <a:r>
              <a:rPr lang="sv-SE" err="1"/>
              <a:t>Startbild</a:t>
            </a:r>
            <a:r>
              <a:rPr lang="sv-SE"/>
              <a:t> med alla chefens enheter</a:t>
            </a:r>
            <a:br>
              <a:rPr lang="sv-SE"/>
            </a:br>
            <a:r>
              <a:rPr lang="sv-SE"/>
              <a:t>En enkel graf med utfall (grön) och budget (blå)</a:t>
            </a:r>
            <a:br>
              <a:rPr lang="sv-SE"/>
            </a:br>
            <a:endParaRPr lang="sv-SE"/>
          </a:p>
          <a:p>
            <a:r>
              <a:rPr lang="sv-SE"/>
              <a:t>Klicka i rutan ”Mina enheter” för att börja din ekonomiska analys</a:t>
            </a:r>
          </a:p>
        </p:txBody>
      </p:sp>
      <p:pic>
        <p:nvPicPr>
          <p:cNvPr id="10" name="Bildobjekt 9">
            <a:extLst>
              <a:ext uri="{FF2B5EF4-FFF2-40B4-BE49-F238E27FC236}">
                <a16:creationId xmlns:a16="http://schemas.microsoft.com/office/drawing/2014/main" id="{87F0190C-4178-A0CD-8CCE-BC34B827333D}"/>
              </a:ext>
            </a:extLst>
          </p:cNvPr>
          <p:cNvPicPr>
            <a:picLocks noChangeAspect="1"/>
          </p:cNvPicPr>
          <p:nvPr/>
        </p:nvPicPr>
        <p:blipFill>
          <a:blip r:embed="rId3"/>
          <a:stretch>
            <a:fillRect/>
          </a:stretch>
        </p:blipFill>
        <p:spPr>
          <a:xfrm>
            <a:off x="515939" y="1611394"/>
            <a:ext cx="7147560" cy="3421380"/>
          </a:xfrm>
          <a:prstGeom prst="rect">
            <a:avLst/>
          </a:prstGeom>
        </p:spPr>
      </p:pic>
    </p:spTree>
    <p:extLst>
      <p:ext uri="{BB962C8B-B14F-4D97-AF65-F5344CB8AC3E}">
        <p14:creationId xmlns:p14="http://schemas.microsoft.com/office/powerpoint/2010/main" val="2427095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D1DBFA-D0C0-E568-52C5-965DF8A85C24}"/>
              </a:ext>
            </a:extLst>
          </p:cNvPr>
          <p:cNvSpPr>
            <a:spLocks noGrp="1"/>
          </p:cNvSpPr>
          <p:nvPr>
            <p:ph type="title"/>
          </p:nvPr>
        </p:nvSpPr>
        <p:spPr>
          <a:xfrm>
            <a:off x="515938" y="234950"/>
            <a:ext cx="8683480" cy="1069975"/>
          </a:xfrm>
        </p:spPr>
        <p:txBody>
          <a:bodyPr/>
          <a:lstStyle/>
          <a:p>
            <a:r>
              <a:rPr lang="sv-SE" err="1"/>
              <a:t>Startbild</a:t>
            </a:r>
            <a:r>
              <a:rPr lang="sv-SE"/>
              <a:t> mina enheter – urval och inställningar</a:t>
            </a:r>
          </a:p>
        </p:txBody>
      </p:sp>
      <p:sp>
        <p:nvSpPr>
          <p:cNvPr id="4" name="Platshållare för text 3">
            <a:extLst>
              <a:ext uri="{FF2B5EF4-FFF2-40B4-BE49-F238E27FC236}">
                <a16:creationId xmlns:a16="http://schemas.microsoft.com/office/drawing/2014/main" id="{8394C7C2-120C-86E1-7097-2BD8CA36E96C}"/>
              </a:ext>
            </a:extLst>
          </p:cNvPr>
          <p:cNvSpPr>
            <a:spLocks noGrp="1"/>
          </p:cNvSpPr>
          <p:nvPr>
            <p:ph type="body" sz="quarter" idx="14"/>
          </p:nvPr>
        </p:nvSpPr>
        <p:spPr/>
        <p:txBody>
          <a:bodyPr/>
          <a:lstStyle/>
          <a:p>
            <a:r>
              <a:rPr lang="sv-SE"/>
              <a:t>Period</a:t>
            </a:r>
          </a:p>
          <a:p>
            <a:r>
              <a:rPr lang="sv-SE"/>
              <a:t>Enhet (”skala”)</a:t>
            </a:r>
          </a:p>
          <a:p>
            <a:r>
              <a:rPr lang="sv-SE"/>
              <a:t>Rader per sida</a:t>
            </a:r>
          </a:p>
          <a:p>
            <a:r>
              <a:rPr lang="sv-SE"/>
              <a:t>Export </a:t>
            </a:r>
            <a:r>
              <a:rPr lang="sv-SE" err="1"/>
              <a:t>excel</a:t>
            </a:r>
            <a:endParaRPr lang="sv-SE"/>
          </a:p>
          <a:p>
            <a:endParaRPr lang="sv-SE"/>
          </a:p>
          <a:p>
            <a:r>
              <a:rPr lang="sv-SE"/>
              <a:t>Ändra vyn</a:t>
            </a:r>
          </a:p>
          <a:p>
            <a:endParaRPr lang="sv-SE"/>
          </a:p>
          <a:p>
            <a:r>
              <a:rPr lang="sv-SE"/>
              <a:t>Analys</a:t>
            </a:r>
          </a:p>
        </p:txBody>
      </p:sp>
      <p:pic>
        <p:nvPicPr>
          <p:cNvPr id="6" name="Bildobjekt 5">
            <a:extLst>
              <a:ext uri="{FF2B5EF4-FFF2-40B4-BE49-F238E27FC236}">
                <a16:creationId xmlns:a16="http://schemas.microsoft.com/office/drawing/2014/main" id="{DF5E6ACC-19EA-FE6E-62F6-4FE48FC87836}"/>
              </a:ext>
            </a:extLst>
          </p:cNvPr>
          <p:cNvPicPr>
            <a:picLocks noChangeAspect="1"/>
          </p:cNvPicPr>
          <p:nvPr/>
        </p:nvPicPr>
        <p:blipFill>
          <a:blip r:embed="rId3"/>
          <a:stretch>
            <a:fillRect/>
          </a:stretch>
        </p:blipFill>
        <p:spPr>
          <a:xfrm>
            <a:off x="515938" y="1962150"/>
            <a:ext cx="6446520" cy="2933700"/>
          </a:xfrm>
          <a:prstGeom prst="rect">
            <a:avLst/>
          </a:prstGeom>
        </p:spPr>
      </p:pic>
      <p:pic>
        <p:nvPicPr>
          <p:cNvPr id="5" name="Bildobjekt 4">
            <a:extLst>
              <a:ext uri="{FF2B5EF4-FFF2-40B4-BE49-F238E27FC236}">
                <a16:creationId xmlns:a16="http://schemas.microsoft.com/office/drawing/2014/main" id="{C748AEDE-1AF4-F619-EE2D-B4B905BAA683}"/>
              </a:ext>
            </a:extLst>
          </p:cNvPr>
          <p:cNvPicPr>
            <a:picLocks noChangeAspect="1"/>
          </p:cNvPicPr>
          <p:nvPr/>
        </p:nvPicPr>
        <p:blipFill>
          <a:blip r:embed="rId4"/>
          <a:stretch>
            <a:fillRect/>
          </a:stretch>
        </p:blipFill>
        <p:spPr>
          <a:xfrm>
            <a:off x="9640539" y="3640292"/>
            <a:ext cx="571500" cy="581025"/>
          </a:xfrm>
          <a:prstGeom prst="rect">
            <a:avLst/>
          </a:prstGeom>
        </p:spPr>
      </p:pic>
    </p:spTree>
    <p:extLst>
      <p:ext uri="{BB962C8B-B14F-4D97-AF65-F5344CB8AC3E}">
        <p14:creationId xmlns:p14="http://schemas.microsoft.com/office/powerpoint/2010/main" val="2737528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D1DBFA-D0C0-E568-52C5-965DF8A85C24}"/>
              </a:ext>
            </a:extLst>
          </p:cNvPr>
          <p:cNvSpPr>
            <a:spLocks noGrp="1"/>
          </p:cNvSpPr>
          <p:nvPr>
            <p:ph type="title"/>
          </p:nvPr>
        </p:nvSpPr>
        <p:spPr/>
        <p:txBody>
          <a:bodyPr/>
          <a:lstStyle/>
          <a:p>
            <a:r>
              <a:rPr lang="sv-SE"/>
              <a:t>Urval och inställningar</a:t>
            </a:r>
          </a:p>
        </p:txBody>
      </p:sp>
      <p:sp>
        <p:nvSpPr>
          <p:cNvPr id="4" name="Platshållare för text 3">
            <a:extLst>
              <a:ext uri="{FF2B5EF4-FFF2-40B4-BE49-F238E27FC236}">
                <a16:creationId xmlns:a16="http://schemas.microsoft.com/office/drawing/2014/main" id="{8394C7C2-120C-86E1-7097-2BD8CA36E96C}"/>
              </a:ext>
            </a:extLst>
          </p:cNvPr>
          <p:cNvSpPr>
            <a:spLocks noGrp="1"/>
          </p:cNvSpPr>
          <p:nvPr>
            <p:ph type="body" sz="quarter" idx="14"/>
          </p:nvPr>
        </p:nvSpPr>
        <p:spPr>
          <a:xfrm>
            <a:off x="715010" y="3233854"/>
            <a:ext cx="10507172" cy="2792873"/>
          </a:xfrm>
        </p:spPr>
        <p:txBody>
          <a:bodyPr>
            <a:normAutofit/>
          </a:bodyPr>
          <a:lstStyle/>
          <a:p>
            <a:r>
              <a:rPr lang="sv-SE"/>
              <a:t>Fr.o.m. – t.o.m. (period, </a:t>
            </a:r>
            <a:r>
              <a:rPr lang="sv-SE" err="1"/>
              <a:t>ååååmm</a:t>
            </a:r>
            <a:r>
              <a:rPr lang="sv-SE"/>
              <a:t>)</a:t>
            </a:r>
            <a:br>
              <a:rPr lang="sv-SE"/>
            </a:br>
            <a:r>
              <a:rPr lang="sv-SE"/>
              <a:t>Standard: xxxx01 – </a:t>
            </a:r>
            <a:r>
              <a:rPr lang="sv-SE" err="1"/>
              <a:t>xxxxXX</a:t>
            </a:r>
            <a:r>
              <a:rPr lang="sv-SE"/>
              <a:t> innevarande månad</a:t>
            </a:r>
            <a:br>
              <a:rPr lang="sv-SE"/>
            </a:br>
            <a:r>
              <a:rPr lang="sv-SE"/>
              <a:t>T.om. styr ackumulerat </a:t>
            </a:r>
          </a:p>
          <a:p>
            <a:r>
              <a:rPr lang="sv-SE"/>
              <a:t>Skalning, välj mellan kr, tkr (standard) och mnkr</a:t>
            </a:r>
          </a:p>
          <a:p>
            <a:r>
              <a:rPr lang="sv-SE"/>
              <a:t>Rader per sida, ändra inställning så du ser allt</a:t>
            </a:r>
            <a:br>
              <a:rPr lang="sv-SE"/>
            </a:br>
            <a:r>
              <a:rPr lang="sv-SE"/>
              <a:t>Inte heller någon total på sista sidan</a:t>
            </a:r>
            <a:br>
              <a:rPr lang="sv-SE"/>
            </a:br>
            <a:r>
              <a:rPr lang="sv-SE" b="1" u="sng"/>
              <a:t>OBS! FIC summerar nedtill per sida…!!!</a:t>
            </a:r>
            <a:endParaRPr lang="sv-SE"/>
          </a:p>
          <a:p>
            <a:pPr marL="0" indent="0">
              <a:buNone/>
            </a:pPr>
            <a:endParaRPr lang="sv-SE"/>
          </a:p>
        </p:txBody>
      </p:sp>
      <p:pic>
        <p:nvPicPr>
          <p:cNvPr id="6" name="Bildobjekt 5">
            <a:extLst>
              <a:ext uri="{FF2B5EF4-FFF2-40B4-BE49-F238E27FC236}">
                <a16:creationId xmlns:a16="http://schemas.microsoft.com/office/drawing/2014/main" id="{A7833428-7F20-D0D8-2B09-31DEB8FB9F04}"/>
              </a:ext>
            </a:extLst>
          </p:cNvPr>
          <p:cNvPicPr>
            <a:picLocks noChangeAspect="1"/>
          </p:cNvPicPr>
          <p:nvPr/>
        </p:nvPicPr>
        <p:blipFill>
          <a:blip r:embed="rId3"/>
          <a:stretch>
            <a:fillRect/>
          </a:stretch>
        </p:blipFill>
        <p:spPr>
          <a:xfrm>
            <a:off x="515938" y="1602581"/>
            <a:ext cx="8543925" cy="1528763"/>
          </a:xfrm>
          <a:prstGeom prst="rect">
            <a:avLst/>
          </a:prstGeom>
        </p:spPr>
      </p:pic>
    </p:spTree>
    <p:extLst>
      <p:ext uri="{BB962C8B-B14F-4D97-AF65-F5344CB8AC3E}">
        <p14:creationId xmlns:p14="http://schemas.microsoft.com/office/powerpoint/2010/main" val="686613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BD1DBFA-D0C0-E568-52C5-965DF8A85C24}"/>
              </a:ext>
            </a:extLst>
          </p:cNvPr>
          <p:cNvSpPr>
            <a:spLocks noGrp="1"/>
          </p:cNvSpPr>
          <p:nvPr>
            <p:ph type="title"/>
          </p:nvPr>
        </p:nvSpPr>
        <p:spPr>
          <a:xfrm>
            <a:off x="515938" y="234950"/>
            <a:ext cx="9085262" cy="1069975"/>
          </a:xfrm>
        </p:spPr>
        <p:txBody>
          <a:bodyPr/>
          <a:lstStyle/>
          <a:p>
            <a:r>
              <a:rPr lang="sv-SE" dirty="0"/>
              <a:t>Export till </a:t>
            </a:r>
            <a:r>
              <a:rPr lang="sv-SE" dirty="0" err="1"/>
              <a:t>excel</a:t>
            </a:r>
            <a:r>
              <a:rPr lang="sv-SE" dirty="0"/>
              <a:t>/</a:t>
            </a:r>
            <a:r>
              <a:rPr lang="sv-SE" dirty="0" err="1"/>
              <a:t>pdf</a:t>
            </a:r>
            <a:endParaRPr lang="sv-SE" dirty="0">
              <a:solidFill>
                <a:srgbClr val="FF0000"/>
              </a:solidFill>
            </a:endParaRPr>
          </a:p>
        </p:txBody>
      </p:sp>
      <p:sp>
        <p:nvSpPr>
          <p:cNvPr id="4" name="Platshållare för text 3">
            <a:extLst>
              <a:ext uri="{FF2B5EF4-FFF2-40B4-BE49-F238E27FC236}">
                <a16:creationId xmlns:a16="http://schemas.microsoft.com/office/drawing/2014/main" id="{8394C7C2-120C-86E1-7097-2BD8CA36E96C}"/>
              </a:ext>
            </a:extLst>
          </p:cNvPr>
          <p:cNvSpPr>
            <a:spLocks noGrp="1"/>
          </p:cNvSpPr>
          <p:nvPr>
            <p:ph type="body" sz="quarter" idx="4294967295"/>
          </p:nvPr>
        </p:nvSpPr>
        <p:spPr>
          <a:xfrm>
            <a:off x="515939" y="2125265"/>
            <a:ext cx="7201044" cy="3900885"/>
          </a:xfrm>
        </p:spPr>
        <p:txBody>
          <a:bodyPr>
            <a:normAutofit/>
          </a:bodyPr>
          <a:lstStyle/>
          <a:p>
            <a:r>
              <a:rPr lang="sv-SE" dirty="0"/>
              <a:t>Ett blad</a:t>
            </a:r>
            <a:endParaRPr lang="sv-SE" dirty="0">
              <a:solidFill>
                <a:srgbClr val="FF0000"/>
              </a:solidFill>
            </a:endParaRPr>
          </a:p>
          <a:p>
            <a:r>
              <a:rPr lang="sv-SE" dirty="0"/>
              <a:t>Format</a:t>
            </a:r>
            <a:br>
              <a:rPr lang="sv-SE" dirty="0">
                <a:solidFill>
                  <a:srgbClr val="FF0000"/>
                </a:solidFill>
              </a:rPr>
            </a:br>
            <a:endParaRPr lang="sv-SE" dirty="0">
              <a:solidFill>
                <a:srgbClr val="FF0000"/>
              </a:solidFill>
            </a:endParaRPr>
          </a:p>
          <a:p>
            <a:r>
              <a:rPr lang="sv-SE" dirty="0"/>
              <a:t>Export</a:t>
            </a:r>
            <a:br>
              <a:rPr lang="sv-SE" dirty="0"/>
            </a:br>
            <a:r>
              <a:rPr lang="sv-SE" dirty="0"/>
              <a:t>Välj format, t.ex. </a:t>
            </a:r>
            <a:r>
              <a:rPr lang="sv-SE" dirty="0" err="1"/>
              <a:t>excel</a:t>
            </a:r>
            <a:r>
              <a:rPr lang="sv-SE" dirty="0"/>
              <a:t> eller </a:t>
            </a:r>
            <a:r>
              <a:rPr lang="sv-SE" dirty="0" err="1"/>
              <a:t>pdf</a:t>
            </a:r>
            <a:endParaRPr lang="sv-SE" dirty="0"/>
          </a:p>
          <a:p>
            <a:endParaRPr lang="sv-SE" dirty="0"/>
          </a:p>
          <a:p>
            <a:r>
              <a:rPr lang="sv-SE" dirty="0"/>
              <a:t>Generellt att tänka på om du exporterar till </a:t>
            </a:r>
            <a:r>
              <a:rPr lang="sv-SE" dirty="0" err="1"/>
              <a:t>excel</a:t>
            </a:r>
            <a:r>
              <a:rPr lang="sv-SE" dirty="0"/>
              <a:t> för vidare bearbetning. </a:t>
            </a:r>
            <a:br>
              <a:rPr lang="sv-SE" dirty="0"/>
            </a:br>
            <a:r>
              <a:rPr lang="sv-SE" b="1" dirty="0"/>
              <a:t>Få formler följer med utan i t.ex. avvikelse-kolumner visas värden.</a:t>
            </a:r>
          </a:p>
        </p:txBody>
      </p:sp>
      <p:pic>
        <p:nvPicPr>
          <p:cNvPr id="5" name="Bildobjekt 4">
            <a:extLst>
              <a:ext uri="{FF2B5EF4-FFF2-40B4-BE49-F238E27FC236}">
                <a16:creationId xmlns:a16="http://schemas.microsoft.com/office/drawing/2014/main" id="{ABD7CE54-D5C7-9885-AB05-62227A36A801}"/>
              </a:ext>
            </a:extLst>
          </p:cNvPr>
          <p:cNvPicPr>
            <a:picLocks noChangeAspect="1"/>
          </p:cNvPicPr>
          <p:nvPr/>
        </p:nvPicPr>
        <p:blipFill>
          <a:blip r:embed="rId3"/>
          <a:stretch>
            <a:fillRect/>
          </a:stretch>
        </p:blipFill>
        <p:spPr>
          <a:xfrm>
            <a:off x="7888855" y="2125265"/>
            <a:ext cx="2964656" cy="2607469"/>
          </a:xfrm>
          <a:prstGeom prst="rect">
            <a:avLst/>
          </a:prstGeom>
        </p:spPr>
      </p:pic>
    </p:spTree>
    <p:extLst>
      <p:ext uri="{BB962C8B-B14F-4D97-AF65-F5344CB8AC3E}">
        <p14:creationId xmlns:p14="http://schemas.microsoft.com/office/powerpoint/2010/main" val="2063045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6F4FA8D-E58A-3B5D-08A5-42DFE612455F}"/>
              </a:ext>
            </a:extLst>
          </p:cNvPr>
          <p:cNvSpPr>
            <a:spLocks noGrp="1"/>
          </p:cNvSpPr>
          <p:nvPr>
            <p:ph type="title"/>
          </p:nvPr>
        </p:nvSpPr>
        <p:spPr/>
        <p:txBody>
          <a:bodyPr/>
          <a:lstStyle/>
          <a:p>
            <a:r>
              <a:rPr lang="sv-SE"/>
              <a:t>Ändra vy – knappen ”kolumn- och </a:t>
            </a:r>
            <a:r>
              <a:rPr lang="sv-SE" err="1"/>
              <a:t>radfilter</a:t>
            </a:r>
            <a:r>
              <a:rPr lang="sv-SE"/>
              <a:t>”</a:t>
            </a:r>
          </a:p>
        </p:txBody>
      </p:sp>
      <p:sp>
        <p:nvSpPr>
          <p:cNvPr id="6" name="Platshållare för innehåll 5">
            <a:extLst>
              <a:ext uri="{FF2B5EF4-FFF2-40B4-BE49-F238E27FC236}">
                <a16:creationId xmlns:a16="http://schemas.microsoft.com/office/drawing/2014/main" id="{E2EC8E95-8FDF-5F8E-E4B1-D3680C9DDE2C}"/>
              </a:ext>
            </a:extLst>
          </p:cNvPr>
          <p:cNvSpPr>
            <a:spLocks noGrp="1"/>
          </p:cNvSpPr>
          <p:nvPr>
            <p:ph idx="1"/>
          </p:nvPr>
        </p:nvSpPr>
        <p:spPr>
          <a:xfrm>
            <a:off x="515938" y="1520825"/>
            <a:ext cx="7234160" cy="3887788"/>
          </a:xfrm>
        </p:spPr>
        <p:txBody>
          <a:bodyPr/>
          <a:lstStyle/>
          <a:p>
            <a:r>
              <a:rPr lang="sv-SE"/>
              <a:t>Kolumngrupper</a:t>
            </a:r>
            <a:br>
              <a:rPr lang="sv-SE"/>
            </a:br>
            <a:r>
              <a:rPr lang="sv-SE"/>
              <a:t>Standard: Period, Ackumulerat (per) o Årsbudget</a:t>
            </a:r>
            <a:br>
              <a:rPr lang="sv-SE"/>
            </a:br>
            <a:br>
              <a:rPr lang="sv-SE"/>
            </a:br>
            <a:r>
              <a:rPr lang="sv-SE"/>
              <a:t>Förgående år (aktuell fr.o.m. 2024)</a:t>
            </a:r>
            <a:br>
              <a:rPr lang="sv-SE"/>
            </a:br>
            <a:r>
              <a:rPr lang="sv-SE"/>
              <a:t>IB och UB – ej aktuella</a:t>
            </a:r>
            <a:br>
              <a:rPr lang="sv-SE"/>
            </a:br>
            <a:br>
              <a:rPr lang="sv-SE"/>
            </a:br>
            <a:r>
              <a:rPr lang="sv-SE"/>
              <a:t>Ackumulerat (totalt) - % förbrukat,</a:t>
            </a:r>
            <a:br>
              <a:rPr lang="sv-SE"/>
            </a:br>
            <a:r>
              <a:rPr lang="sv-SE"/>
              <a:t>vänder på ack. period som visar % kvar</a:t>
            </a:r>
            <a:br>
              <a:rPr lang="sv-SE"/>
            </a:br>
            <a:endParaRPr lang="sv-SE"/>
          </a:p>
        </p:txBody>
      </p:sp>
      <p:pic>
        <p:nvPicPr>
          <p:cNvPr id="9" name="Platshållare för innehåll 8">
            <a:extLst>
              <a:ext uri="{FF2B5EF4-FFF2-40B4-BE49-F238E27FC236}">
                <a16:creationId xmlns:a16="http://schemas.microsoft.com/office/drawing/2014/main" id="{149E4068-FCB4-C559-073A-619E97642B1D}"/>
              </a:ext>
            </a:extLst>
          </p:cNvPr>
          <p:cNvPicPr>
            <a:picLocks noGrp="1" noChangeAspect="1"/>
          </p:cNvPicPr>
          <p:nvPr>
            <p:ph idx="13"/>
          </p:nvPr>
        </p:nvPicPr>
        <p:blipFill>
          <a:blip r:embed="rId2"/>
          <a:stretch>
            <a:fillRect/>
          </a:stretch>
        </p:blipFill>
        <p:spPr>
          <a:xfrm>
            <a:off x="7894670" y="1520825"/>
            <a:ext cx="3552915" cy="3887788"/>
          </a:xfrm>
        </p:spPr>
      </p:pic>
      <p:pic>
        <p:nvPicPr>
          <p:cNvPr id="3" name="Bildobjekt 2">
            <a:extLst>
              <a:ext uri="{FF2B5EF4-FFF2-40B4-BE49-F238E27FC236}">
                <a16:creationId xmlns:a16="http://schemas.microsoft.com/office/drawing/2014/main" id="{9631CFF9-4ECD-3497-3322-2F50FECC029E}"/>
              </a:ext>
            </a:extLst>
          </p:cNvPr>
          <p:cNvPicPr>
            <a:picLocks noChangeAspect="1"/>
          </p:cNvPicPr>
          <p:nvPr/>
        </p:nvPicPr>
        <p:blipFill>
          <a:blip r:embed="rId3"/>
          <a:stretch>
            <a:fillRect/>
          </a:stretch>
        </p:blipFill>
        <p:spPr>
          <a:xfrm>
            <a:off x="8943976" y="762000"/>
            <a:ext cx="495300" cy="542925"/>
          </a:xfrm>
          <a:prstGeom prst="rect">
            <a:avLst/>
          </a:prstGeom>
        </p:spPr>
      </p:pic>
    </p:spTree>
    <p:extLst>
      <p:ext uri="{BB962C8B-B14F-4D97-AF65-F5344CB8AC3E}">
        <p14:creationId xmlns:p14="http://schemas.microsoft.com/office/powerpoint/2010/main" val="19597553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2D302A-F43F-2817-EEA8-FC29BECEDD68}"/>
              </a:ext>
            </a:extLst>
          </p:cNvPr>
          <p:cNvSpPr>
            <a:spLocks noGrp="1"/>
          </p:cNvSpPr>
          <p:nvPr>
            <p:ph type="title"/>
          </p:nvPr>
        </p:nvSpPr>
        <p:spPr/>
        <p:txBody>
          <a:bodyPr/>
          <a:lstStyle/>
          <a:p>
            <a:r>
              <a:rPr lang="sv-SE"/>
              <a:t>Olika sätt att registrera budgeten</a:t>
            </a:r>
          </a:p>
        </p:txBody>
      </p:sp>
      <p:sp>
        <p:nvSpPr>
          <p:cNvPr id="6" name="Platshållare för innehåll 5">
            <a:extLst>
              <a:ext uri="{FF2B5EF4-FFF2-40B4-BE49-F238E27FC236}">
                <a16:creationId xmlns:a16="http://schemas.microsoft.com/office/drawing/2014/main" id="{795CD837-C504-5A74-1DA8-8EA67290723B}"/>
              </a:ext>
            </a:extLst>
          </p:cNvPr>
          <p:cNvSpPr>
            <a:spLocks noGrp="1"/>
          </p:cNvSpPr>
          <p:nvPr>
            <p:ph idx="1"/>
          </p:nvPr>
        </p:nvSpPr>
        <p:spPr/>
        <p:txBody>
          <a:bodyPr/>
          <a:lstStyle/>
          <a:p>
            <a:endParaRPr lang="sv-SE"/>
          </a:p>
          <a:p>
            <a:endParaRPr lang="sv-SE"/>
          </a:p>
          <a:p>
            <a:endParaRPr lang="sv-SE"/>
          </a:p>
          <a:p>
            <a:endParaRPr lang="sv-SE"/>
          </a:p>
        </p:txBody>
      </p:sp>
      <p:pic>
        <p:nvPicPr>
          <p:cNvPr id="9" name="Bildobjekt 8">
            <a:extLst>
              <a:ext uri="{FF2B5EF4-FFF2-40B4-BE49-F238E27FC236}">
                <a16:creationId xmlns:a16="http://schemas.microsoft.com/office/drawing/2014/main" id="{53BBF52B-AE04-0CA1-3E74-10B8FE3CDD97}"/>
              </a:ext>
            </a:extLst>
          </p:cNvPr>
          <p:cNvPicPr>
            <a:picLocks noChangeAspect="1"/>
          </p:cNvPicPr>
          <p:nvPr/>
        </p:nvPicPr>
        <p:blipFill>
          <a:blip r:embed="rId2"/>
          <a:stretch>
            <a:fillRect/>
          </a:stretch>
        </p:blipFill>
        <p:spPr>
          <a:xfrm>
            <a:off x="515937" y="1881459"/>
            <a:ext cx="10515600" cy="1219200"/>
          </a:xfrm>
          <a:prstGeom prst="rect">
            <a:avLst/>
          </a:prstGeom>
        </p:spPr>
      </p:pic>
      <p:sp>
        <p:nvSpPr>
          <p:cNvPr id="10" name="textruta 9">
            <a:extLst>
              <a:ext uri="{FF2B5EF4-FFF2-40B4-BE49-F238E27FC236}">
                <a16:creationId xmlns:a16="http://schemas.microsoft.com/office/drawing/2014/main" id="{E9F6391A-9F7F-9FEB-3288-EB0C548BB874}"/>
              </a:ext>
            </a:extLst>
          </p:cNvPr>
          <p:cNvSpPr txBox="1"/>
          <p:nvPr/>
        </p:nvSpPr>
        <p:spPr>
          <a:xfrm>
            <a:off x="515937" y="3307034"/>
            <a:ext cx="10515600" cy="3816429"/>
          </a:xfrm>
          <a:prstGeom prst="rect">
            <a:avLst/>
          </a:prstGeom>
          <a:noFill/>
        </p:spPr>
        <p:txBody>
          <a:bodyPr wrap="square" rtlCol="0">
            <a:spAutoFit/>
          </a:bodyPr>
          <a:lstStyle/>
          <a:p>
            <a:pPr marL="285750" indent="-285750">
              <a:buFont typeface="Arial" panose="020B0604020202020204" pitchFamily="34" charset="0"/>
              <a:buChar char="•"/>
            </a:pPr>
            <a:r>
              <a:rPr lang="sv-SE" sz="2200"/>
              <a:t>Kan kombinera de olika sätten att registrera (”klump”, ”jämnt” och ”periodiserad)</a:t>
            </a:r>
            <a:br>
              <a:rPr lang="sv-SE" sz="2200"/>
            </a:br>
            <a:endParaRPr lang="sv-SE" sz="2200"/>
          </a:p>
          <a:p>
            <a:pPr marL="285750" indent="-285750">
              <a:buFont typeface="Arial" panose="020B0604020202020204" pitchFamily="34" charset="0"/>
              <a:buChar char="•"/>
            </a:pPr>
            <a:r>
              <a:rPr lang="sv-SE" sz="2200"/>
              <a:t>Räknar sannolikt inte på fördelning mellan månader för mindre poster eller där tiden för t.ex. inköp inte går att förutsäga. </a:t>
            </a:r>
          </a:p>
          <a:p>
            <a:pPr marL="285750" indent="-285750">
              <a:buFont typeface="Arial" panose="020B0604020202020204" pitchFamily="34" charset="0"/>
              <a:buChar char="•"/>
            </a:pPr>
            <a:r>
              <a:rPr lang="sv-SE" sz="2200"/>
              <a:t>Särskilt personalkostnader kan vara intressanta att periodisera i budgeten för att enkelt kunna få en jämförelse hur man ligger till för stunden.</a:t>
            </a:r>
            <a:br>
              <a:rPr lang="sv-SE" sz="2200"/>
            </a:br>
            <a:endParaRPr lang="sv-SE" sz="2200"/>
          </a:p>
          <a:p>
            <a:pPr marL="285750" indent="-285750">
              <a:buFont typeface="Arial" panose="020B0604020202020204" pitchFamily="34" charset="0"/>
              <a:buChar char="•"/>
            </a:pPr>
            <a:r>
              <a:rPr lang="sv-SE" sz="2200"/>
              <a:t>Viktigt veta hur budgeten registrerats om tittar på avvikelse jmf med ackumulerad budget</a:t>
            </a:r>
          </a:p>
          <a:p>
            <a:pPr marL="285750" indent="-285750">
              <a:buFont typeface="Arial" panose="020B0604020202020204" pitchFamily="34" charset="0"/>
              <a:buChar char="•"/>
            </a:pPr>
            <a:endParaRPr lang="sv-SE" sz="2200"/>
          </a:p>
          <a:p>
            <a:endParaRPr lang="sv-SE" sz="2200"/>
          </a:p>
        </p:txBody>
      </p:sp>
    </p:spTree>
    <p:extLst>
      <p:ext uri="{BB962C8B-B14F-4D97-AF65-F5344CB8AC3E}">
        <p14:creationId xmlns:p14="http://schemas.microsoft.com/office/powerpoint/2010/main" val="98983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B673BEA-3370-81AE-7AB2-3092B3FDD21B}"/>
              </a:ext>
            </a:extLst>
          </p:cNvPr>
          <p:cNvSpPr>
            <a:spLocks noGrp="1"/>
          </p:cNvSpPr>
          <p:nvPr>
            <p:ph type="title"/>
          </p:nvPr>
        </p:nvSpPr>
        <p:spPr/>
        <p:txBody>
          <a:bodyPr/>
          <a:lstStyle/>
          <a:p>
            <a:r>
              <a:rPr lang="sv-SE"/>
              <a:t>Syfte med dagens utbildning</a:t>
            </a:r>
          </a:p>
        </p:txBody>
      </p:sp>
      <p:sp>
        <p:nvSpPr>
          <p:cNvPr id="6" name="Platshållare för innehåll 5">
            <a:extLst>
              <a:ext uri="{FF2B5EF4-FFF2-40B4-BE49-F238E27FC236}">
                <a16:creationId xmlns:a16="http://schemas.microsoft.com/office/drawing/2014/main" id="{45E092ED-1DF5-DDFB-FF3E-0AB3965FC036}"/>
              </a:ext>
            </a:extLst>
          </p:cNvPr>
          <p:cNvSpPr>
            <a:spLocks noGrp="1"/>
          </p:cNvSpPr>
          <p:nvPr>
            <p:ph idx="1"/>
          </p:nvPr>
        </p:nvSpPr>
        <p:spPr>
          <a:xfrm>
            <a:off x="515937" y="1520825"/>
            <a:ext cx="9778769" cy="3887788"/>
          </a:xfrm>
        </p:spPr>
        <p:txBody>
          <a:bodyPr/>
          <a:lstStyle/>
          <a:p>
            <a:r>
              <a:rPr lang="sv-SE" dirty="0"/>
              <a:t>Klara att göra augustiprognosen med stöd av kommunens nya ekonomisystem ERP</a:t>
            </a:r>
            <a:br>
              <a:rPr lang="sv-SE" dirty="0"/>
            </a:br>
            <a:endParaRPr lang="sv-SE" dirty="0"/>
          </a:p>
          <a:p>
            <a:r>
              <a:rPr lang="sv-SE" dirty="0"/>
              <a:t>Förstå och kunna använda det verktyg, ”</a:t>
            </a:r>
            <a:r>
              <a:rPr lang="sv-SE" dirty="0" err="1"/>
              <a:t>FIC:en</a:t>
            </a:r>
            <a:r>
              <a:rPr lang="sv-SE" dirty="0"/>
              <a:t>” </a:t>
            </a:r>
            <a:r>
              <a:rPr lang="en-US" dirty="0"/>
              <a:t>(Financial information center), </a:t>
            </a:r>
            <a:r>
              <a:rPr lang="en-US" dirty="0" err="1"/>
              <a:t>som</a:t>
            </a:r>
            <a:r>
              <a:rPr lang="en-US" dirty="0"/>
              <a:t> </a:t>
            </a:r>
            <a:r>
              <a:rPr lang="en-US" dirty="0" err="1"/>
              <a:t>är</a:t>
            </a:r>
            <a:r>
              <a:rPr lang="en-US" dirty="0"/>
              <a:t> den </a:t>
            </a:r>
            <a:r>
              <a:rPr lang="en-US" dirty="0" err="1"/>
              <a:t>huvudsakliga</a:t>
            </a:r>
            <a:r>
              <a:rPr lang="en-US" dirty="0"/>
              <a:t> </a:t>
            </a:r>
            <a:r>
              <a:rPr lang="en-US" dirty="0" err="1"/>
              <a:t>källan</a:t>
            </a:r>
            <a:r>
              <a:rPr lang="en-US" dirty="0"/>
              <a:t> för </a:t>
            </a:r>
            <a:r>
              <a:rPr lang="en-US" dirty="0" err="1"/>
              <a:t>ekonomisk</a:t>
            </a:r>
            <a:r>
              <a:rPr lang="en-US" dirty="0"/>
              <a:t> information.</a:t>
            </a:r>
            <a:br>
              <a:rPr lang="en-US" dirty="0"/>
            </a:br>
            <a:endParaRPr lang="en-US" dirty="0"/>
          </a:p>
          <a:p>
            <a:r>
              <a:rPr lang="en-US" dirty="0" err="1"/>
              <a:t>Att</a:t>
            </a:r>
            <a:r>
              <a:rPr lang="en-US" dirty="0"/>
              <a:t> </a:t>
            </a:r>
            <a:r>
              <a:rPr lang="en-US" dirty="0" err="1"/>
              <a:t>FIC:en</a:t>
            </a:r>
            <a:r>
              <a:rPr lang="en-US" dirty="0"/>
              <a:t> ska </a:t>
            </a:r>
            <a:r>
              <a:rPr lang="en-US" dirty="0" err="1"/>
              <a:t>vara</a:t>
            </a:r>
            <a:r>
              <a:rPr lang="en-US" dirty="0"/>
              <a:t> </a:t>
            </a:r>
            <a:r>
              <a:rPr lang="en-US" dirty="0" err="1"/>
              <a:t>personligt</a:t>
            </a:r>
            <a:r>
              <a:rPr lang="en-US" dirty="0"/>
              <a:t> </a:t>
            </a:r>
            <a:r>
              <a:rPr lang="en-US" dirty="0" err="1"/>
              <a:t>inställd</a:t>
            </a:r>
            <a:r>
              <a:rPr lang="en-US" dirty="0"/>
              <a:t> (</a:t>
            </a:r>
            <a:r>
              <a:rPr lang="en-US" dirty="0" err="1"/>
              <a:t>favoriter</a:t>
            </a:r>
            <a:r>
              <a:rPr lang="en-US" dirty="0"/>
              <a:t>) </a:t>
            </a:r>
            <a:r>
              <a:rPr lang="en-US" dirty="0" err="1"/>
              <a:t>efter</a:t>
            </a:r>
            <a:r>
              <a:rPr lang="en-US" dirty="0"/>
              <a:t> </a:t>
            </a:r>
            <a:r>
              <a:rPr lang="en-US" dirty="0" err="1"/>
              <a:t>utbildningen</a:t>
            </a:r>
            <a:r>
              <a:rPr lang="en-US" dirty="0"/>
              <a:t>  </a:t>
            </a:r>
            <a:endParaRPr lang="sv-SE" dirty="0"/>
          </a:p>
          <a:p>
            <a:endParaRPr lang="sv-SE" dirty="0"/>
          </a:p>
        </p:txBody>
      </p:sp>
    </p:spTree>
    <p:extLst>
      <p:ext uri="{BB962C8B-B14F-4D97-AF65-F5344CB8AC3E}">
        <p14:creationId xmlns:p14="http://schemas.microsoft.com/office/powerpoint/2010/main" val="1520187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B869D7-AE58-5D07-D214-252F2FC13FF0}"/>
              </a:ext>
            </a:extLst>
          </p:cNvPr>
          <p:cNvSpPr>
            <a:spLocks noGrp="1"/>
          </p:cNvSpPr>
          <p:nvPr>
            <p:ph type="title"/>
          </p:nvPr>
        </p:nvSpPr>
        <p:spPr/>
        <p:txBody>
          <a:bodyPr/>
          <a:lstStyle/>
          <a:p>
            <a:r>
              <a:rPr lang="sv-SE"/>
              <a:t>Visa jämförelse (ackumulerat) </a:t>
            </a:r>
            <a:endParaRPr lang="sv-SE">
              <a:solidFill>
                <a:srgbClr val="FF0000"/>
              </a:solidFill>
              <a:highlight>
                <a:srgbClr val="FFFF00"/>
              </a:highlight>
            </a:endParaRPr>
          </a:p>
        </p:txBody>
      </p:sp>
      <p:sp>
        <p:nvSpPr>
          <p:cNvPr id="4" name="Platshållare för text 3">
            <a:extLst>
              <a:ext uri="{FF2B5EF4-FFF2-40B4-BE49-F238E27FC236}">
                <a16:creationId xmlns:a16="http://schemas.microsoft.com/office/drawing/2014/main" id="{EDBAE293-0947-916B-855A-5B9B4704E23F}"/>
              </a:ext>
            </a:extLst>
          </p:cNvPr>
          <p:cNvSpPr>
            <a:spLocks noGrp="1"/>
          </p:cNvSpPr>
          <p:nvPr>
            <p:ph type="body" sz="quarter" idx="14"/>
          </p:nvPr>
        </p:nvSpPr>
        <p:spPr>
          <a:xfrm>
            <a:off x="5181600" y="1520824"/>
            <a:ext cx="6170613" cy="5102225"/>
          </a:xfrm>
        </p:spPr>
        <p:txBody>
          <a:bodyPr/>
          <a:lstStyle/>
          <a:p>
            <a:r>
              <a:rPr lang="sv-SE"/>
              <a:t>Ingen bra exempelbild då budgeten registrerats i sin helhet i januari 2023</a:t>
            </a:r>
          </a:p>
          <a:p>
            <a:r>
              <a:rPr lang="sv-SE"/>
              <a:t>Men om budgeten registrerats utifrån förväntad fördelning över året… </a:t>
            </a:r>
            <a:br>
              <a:rPr lang="sv-SE"/>
            </a:br>
            <a:r>
              <a:rPr lang="sv-SE"/>
              <a:t>(t.ex. högre utfall under juni-</a:t>
            </a:r>
            <a:r>
              <a:rPr lang="sv-SE" err="1"/>
              <a:t>sept</a:t>
            </a:r>
            <a:r>
              <a:rPr lang="sv-SE"/>
              <a:t> p.g.a. semesterersättning/vikarier)</a:t>
            </a:r>
            <a:br>
              <a:rPr lang="sv-SE"/>
            </a:br>
            <a:r>
              <a:rPr lang="sv-SE"/>
              <a:t>… så hade den procentuella avvikelsen för perioden framgått i rapporten, </a:t>
            </a:r>
            <a:br>
              <a:rPr lang="sv-SE"/>
            </a:br>
            <a:r>
              <a:rPr lang="sv-SE"/>
              <a:t>D.v.s. under jan-aug har jag använt x% mer/mindre än den periodiserade budgeten.</a:t>
            </a:r>
            <a:br>
              <a:rPr lang="sv-SE"/>
            </a:br>
            <a:br>
              <a:rPr lang="sv-SE"/>
            </a:br>
            <a:r>
              <a:rPr lang="sv-SE"/>
              <a:t>Jämförelse utfall - budget</a:t>
            </a:r>
          </a:p>
          <a:p>
            <a:endParaRPr lang="sv-SE"/>
          </a:p>
          <a:p>
            <a:endParaRPr lang="sv-SE"/>
          </a:p>
        </p:txBody>
      </p:sp>
      <p:pic>
        <p:nvPicPr>
          <p:cNvPr id="6" name="Bildobjekt 5">
            <a:extLst>
              <a:ext uri="{FF2B5EF4-FFF2-40B4-BE49-F238E27FC236}">
                <a16:creationId xmlns:a16="http://schemas.microsoft.com/office/drawing/2014/main" id="{CF512BBA-56B4-6160-92AB-E2FCB6D126E6}"/>
              </a:ext>
            </a:extLst>
          </p:cNvPr>
          <p:cNvPicPr>
            <a:picLocks noChangeAspect="1"/>
          </p:cNvPicPr>
          <p:nvPr/>
        </p:nvPicPr>
        <p:blipFill>
          <a:blip r:embed="rId2"/>
          <a:stretch>
            <a:fillRect/>
          </a:stretch>
        </p:blipFill>
        <p:spPr>
          <a:xfrm>
            <a:off x="515938" y="1520825"/>
            <a:ext cx="4533900" cy="3705225"/>
          </a:xfrm>
          <a:prstGeom prst="rect">
            <a:avLst/>
          </a:prstGeom>
        </p:spPr>
      </p:pic>
      <p:pic>
        <p:nvPicPr>
          <p:cNvPr id="8" name="Bildobjekt 7">
            <a:extLst>
              <a:ext uri="{FF2B5EF4-FFF2-40B4-BE49-F238E27FC236}">
                <a16:creationId xmlns:a16="http://schemas.microsoft.com/office/drawing/2014/main" id="{EB6F5752-CDC6-519C-8DA3-7A43855AFB1E}"/>
              </a:ext>
            </a:extLst>
          </p:cNvPr>
          <p:cNvPicPr>
            <a:picLocks noChangeAspect="1"/>
          </p:cNvPicPr>
          <p:nvPr/>
        </p:nvPicPr>
        <p:blipFill>
          <a:blip r:embed="rId3"/>
          <a:stretch>
            <a:fillRect/>
          </a:stretch>
        </p:blipFill>
        <p:spPr>
          <a:xfrm>
            <a:off x="9016128" y="5482528"/>
            <a:ext cx="2886075" cy="600075"/>
          </a:xfrm>
          <a:prstGeom prst="rect">
            <a:avLst/>
          </a:prstGeom>
        </p:spPr>
      </p:pic>
    </p:spTree>
    <p:extLst>
      <p:ext uri="{BB962C8B-B14F-4D97-AF65-F5344CB8AC3E}">
        <p14:creationId xmlns:p14="http://schemas.microsoft.com/office/powerpoint/2010/main" val="3589883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0C5EBB1-8855-C449-806D-B39A6BF92D1B}"/>
              </a:ext>
            </a:extLst>
          </p:cNvPr>
          <p:cNvSpPr>
            <a:spLocks noGrp="1"/>
          </p:cNvSpPr>
          <p:nvPr>
            <p:ph type="title"/>
          </p:nvPr>
        </p:nvSpPr>
        <p:spPr/>
        <p:txBody>
          <a:bodyPr/>
          <a:lstStyle/>
          <a:p>
            <a:r>
              <a:rPr lang="sv-SE"/>
              <a:t>Visa kolumner över årets månader</a:t>
            </a:r>
          </a:p>
        </p:txBody>
      </p:sp>
      <p:sp>
        <p:nvSpPr>
          <p:cNvPr id="4" name="Platshållare för text 3">
            <a:extLst>
              <a:ext uri="{FF2B5EF4-FFF2-40B4-BE49-F238E27FC236}">
                <a16:creationId xmlns:a16="http://schemas.microsoft.com/office/drawing/2014/main" id="{22C5D507-7752-F4A0-CCD2-64B0B70E931A}"/>
              </a:ext>
            </a:extLst>
          </p:cNvPr>
          <p:cNvSpPr>
            <a:spLocks noGrp="1"/>
          </p:cNvSpPr>
          <p:nvPr>
            <p:ph type="body" sz="quarter" idx="14"/>
          </p:nvPr>
        </p:nvSpPr>
        <p:spPr>
          <a:xfrm>
            <a:off x="515938" y="5051689"/>
            <a:ext cx="11366500" cy="1002769"/>
          </a:xfrm>
        </p:spPr>
        <p:txBody>
          <a:bodyPr>
            <a:normAutofit fontScale="92500" lnSpcReduction="20000"/>
          </a:bodyPr>
          <a:lstStyle/>
          <a:p>
            <a:r>
              <a:rPr lang="sv-SE"/>
              <a:t>Visar per månad</a:t>
            </a:r>
          </a:p>
          <a:p>
            <a:r>
              <a:rPr lang="sv-SE"/>
              <a:t>Kan blanda utfall / budget / </a:t>
            </a:r>
            <a:r>
              <a:rPr lang="sv-SE">
                <a:solidFill>
                  <a:srgbClr val="FF0000"/>
                </a:solidFill>
              </a:rPr>
              <a:t>prognos (ej i bruk)</a:t>
            </a:r>
          </a:p>
          <a:p>
            <a:r>
              <a:rPr lang="sv-SE"/>
              <a:t>Kan även gömma (ej visa) framtida månader</a:t>
            </a:r>
            <a:endParaRPr lang="sv-SE">
              <a:solidFill>
                <a:srgbClr val="FF0000"/>
              </a:solidFill>
            </a:endParaRPr>
          </a:p>
          <a:p>
            <a:endParaRPr lang="sv-SE">
              <a:solidFill>
                <a:srgbClr val="FF0000"/>
              </a:solidFill>
            </a:endParaRPr>
          </a:p>
        </p:txBody>
      </p:sp>
      <p:pic>
        <p:nvPicPr>
          <p:cNvPr id="6" name="Bildobjekt 5">
            <a:extLst>
              <a:ext uri="{FF2B5EF4-FFF2-40B4-BE49-F238E27FC236}">
                <a16:creationId xmlns:a16="http://schemas.microsoft.com/office/drawing/2014/main" id="{3678BDCB-2E46-90BE-DF32-05148D2380BD}"/>
              </a:ext>
            </a:extLst>
          </p:cNvPr>
          <p:cNvPicPr>
            <a:picLocks noChangeAspect="1"/>
          </p:cNvPicPr>
          <p:nvPr/>
        </p:nvPicPr>
        <p:blipFill>
          <a:blip r:embed="rId2"/>
          <a:stretch>
            <a:fillRect/>
          </a:stretch>
        </p:blipFill>
        <p:spPr>
          <a:xfrm>
            <a:off x="7062788" y="666750"/>
            <a:ext cx="4057650" cy="638175"/>
          </a:xfrm>
          <a:prstGeom prst="rect">
            <a:avLst/>
          </a:prstGeom>
        </p:spPr>
      </p:pic>
      <p:pic>
        <p:nvPicPr>
          <p:cNvPr id="8" name="Bildobjekt 7">
            <a:extLst>
              <a:ext uri="{FF2B5EF4-FFF2-40B4-BE49-F238E27FC236}">
                <a16:creationId xmlns:a16="http://schemas.microsoft.com/office/drawing/2014/main" id="{3C5E4871-33D7-E5BF-C700-6132FFDE275C}"/>
              </a:ext>
            </a:extLst>
          </p:cNvPr>
          <p:cNvPicPr>
            <a:picLocks noChangeAspect="1"/>
          </p:cNvPicPr>
          <p:nvPr/>
        </p:nvPicPr>
        <p:blipFill>
          <a:blip r:embed="rId3"/>
          <a:stretch>
            <a:fillRect/>
          </a:stretch>
        </p:blipFill>
        <p:spPr>
          <a:xfrm>
            <a:off x="515938" y="1495069"/>
            <a:ext cx="9507188" cy="3547872"/>
          </a:xfrm>
          <a:prstGeom prst="rect">
            <a:avLst/>
          </a:prstGeom>
        </p:spPr>
      </p:pic>
    </p:spTree>
    <p:extLst>
      <p:ext uri="{BB962C8B-B14F-4D97-AF65-F5344CB8AC3E}">
        <p14:creationId xmlns:p14="http://schemas.microsoft.com/office/powerpoint/2010/main" val="1266345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0175321-1C5D-9183-6323-DA94B3874610}"/>
              </a:ext>
            </a:extLst>
          </p:cNvPr>
          <p:cNvSpPr>
            <a:spLocks noGrp="1"/>
          </p:cNvSpPr>
          <p:nvPr>
            <p:ph type="title"/>
          </p:nvPr>
        </p:nvSpPr>
        <p:spPr/>
        <p:txBody>
          <a:bodyPr/>
          <a:lstStyle/>
          <a:p>
            <a:r>
              <a:rPr lang="sv-SE"/>
              <a:t>Vy med månadsutfall, budget och prognos</a:t>
            </a:r>
          </a:p>
        </p:txBody>
      </p:sp>
      <p:pic>
        <p:nvPicPr>
          <p:cNvPr id="8" name="Platshållare för innehåll 7">
            <a:extLst>
              <a:ext uri="{FF2B5EF4-FFF2-40B4-BE49-F238E27FC236}">
                <a16:creationId xmlns:a16="http://schemas.microsoft.com/office/drawing/2014/main" id="{1A8D40F5-109C-9B46-767E-087486DBF6D1}"/>
              </a:ext>
            </a:extLst>
          </p:cNvPr>
          <p:cNvPicPr>
            <a:picLocks noGrp="1" noChangeAspect="1"/>
          </p:cNvPicPr>
          <p:nvPr>
            <p:ph idx="1"/>
          </p:nvPr>
        </p:nvPicPr>
        <p:blipFill>
          <a:blip r:embed="rId2"/>
          <a:stretch>
            <a:fillRect/>
          </a:stretch>
        </p:blipFill>
        <p:spPr>
          <a:xfrm>
            <a:off x="515940" y="1578915"/>
            <a:ext cx="8056562" cy="3502456"/>
          </a:xfrm>
          <a:prstGeom prst="rect">
            <a:avLst/>
          </a:prstGeom>
        </p:spPr>
      </p:pic>
      <p:pic>
        <p:nvPicPr>
          <p:cNvPr id="10" name="Bildobjekt 9">
            <a:extLst>
              <a:ext uri="{FF2B5EF4-FFF2-40B4-BE49-F238E27FC236}">
                <a16:creationId xmlns:a16="http://schemas.microsoft.com/office/drawing/2014/main" id="{39D4F924-9C41-C4DC-B3DC-1912BF52C56C}"/>
              </a:ext>
            </a:extLst>
          </p:cNvPr>
          <p:cNvPicPr>
            <a:picLocks noChangeAspect="1"/>
          </p:cNvPicPr>
          <p:nvPr/>
        </p:nvPicPr>
        <p:blipFill>
          <a:blip r:embed="rId3"/>
          <a:stretch>
            <a:fillRect/>
          </a:stretch>
        </p:blipFill>
        <p:spPr>
          <a:xfrm>
            <a:off x="8673548" y="1578915"/>
            <a:ext cx="3165348" cy="2859024"/>
          </a:xfrm>
          <a:prstGeom prst="rect">
            <a:avLst/>
          </a:prstGeom>
        </p:spPr>
      </p:pic>
    </p:spTree>
    <p:extLst>
      <p:ext uri="{BB962C8B-B14F-4D97-AF65-F5344CB8AC3E}">
        <p14:creationId xmlns:p14="http://schemas.microsoft.com/office/powerpoint/2010/main" val="4223731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93717AF-EE51-8B6D-046F-E7D0514A32B7}"/>
              </a:ext>
            </a:extLst>
          </p:cNvPr>
          <p:cNvSpPr>
            <a:spLocks noGrp="1"/>
          </p:cNvSpPr>
          <p:nvPr>
            <p:ph type="title"/>
          </p:nvPr>
        </p:nvSpPr>
        <p:spPr>
          <a:xfrm>
            <a:off x="515938" y="234950"/>
            <a:ext cx="10546072" cy="1069975"/>
          </a:xfrm>
        </p:spPr>
        <p:txBody>
          <a:bodyPr/>
          <a:lstStyle/>
          <a:p>
            <a:r>
              <a:rPr lang="sv-SE"/>
              <a:t>Gå vidare från </a:t>
            </a:r>
            <a:r>
              <a:rPr lang="sv-SE" err="1"/>
              <a:t>startbilden</a:t>
            </a:r>
            <a:r>
              <a:rPr lang="sv-SE"/>
              <a:t> – ”zooma” eller ”borra sig ned”</a:t>
            </a:r>
          </a:p>
        </p:txBody>
      </p:sp>
      <p:sp>
        <p:nvSpPr>
          <p:cNvPr id="4" name="Platshållare för text 3">
            <a:extLst>
              <a:ext uri="{FF2B5EF4-FFF2-40B4-BE49-F238E27FC236}">
                <a16:creationId xmlns:a16="http://schemas.microsoft.com/office/drawing/2014/main" id="{80F53331-DDDF-504D-B102-ECB82848C227}"/>
              </a:ext>
            </a:extLst>
          </p:cNvPr>
          <p:cNvSpPr>
            <a:spLocks noGrp="1"/>
          </p:cNvSpPr>
          <p:nvPr>
            <p:ph type="body" sz="quarter" idx="14"/>
          </p:nvPr>
        </p:nvSpPr>
        <p:spPr>
          <a:xfrm>
            <a:off x="6579220" y="1520824"/>
            <a:ext cx="4962292" cy="4464557"/>
          </a:xfrm>
        </p:spPr>
        <p:txBody>
          <a:bodyPr>
            <a:normAutofit fontScale="92500" lnSpcReduction="10000"/>
          </a:bodyPr>
          <a:lstStyle/>
          <a:p>
            <a:r>
              <a:rPr lang="sv-SE"/>
              <a:t>För att se fördelningar av ett saldo för en enhet (eller annan kod), t.ex. per verksamhet eller konto</a:t>
            </a:r>
            <a:br>
              <a:rPr lang="sv-SE"/>
            </a:br>
            <a:r>
              <a:rPr lang="sv-SE"/>
              <a:t>- klickar på enheten (benämningen) så vecklas en lista med valbara alternativ för zoomningen ut.</a:t>
            </a:r>
            <a:br>
              <a:rPr lang="sv-SE"/>
            </a:br>
            <a:r>
              <a:rPr lang="sv-SE"/>
              <a:t>- klicka på det alternativ som önskas</a:t>
            </a:r>
          </a:p>
          <a:p>
            <a:r>
              <a:rPr lang="sv-SE">
                <a:solidFill>
                  <a:srgbClr val="0070C0"/>
                </a:solidFill>
              </a:rPr>
              <a:t>Generellt – blått i bilderna är klickbart</a:t>
            </a:r>
          </a:p>
          <a:p>
            <a:r>
              <a:rPr lang="sv-SE"/>
              <a:t>Zoomar alltid ”nedåt” till mindre beståndsdelar</a:t>
            </a:r>
          </a:p>
          <a:p>
            <a:r>
              <a:rPr lang="sv-SE"/>
              <a:t>Om zooma långt så kan sidan ”avancerad sök” längre fram i materialet vara en alternativ väg för att snabbare komma ned</a:t>
            </a:r>
          </a:p>
          <a:p>
            <a:endParaRPr lang="sv-SE"/>
          </a:p>
          <a:p>
            <a:pPr marL="0" indent="0">
              <a:buNone/>
            </a:pPr>
            <a:endParaRPr lang="sv-SE"/>
          </a:p>
        </p:txBody>
      </p:sp>
      <p:pic>
        <p:nvPicPr>
          <p:cNvPr id="6" name="Bildobjekt 5">
            <a:extLst>
              <a:ext uri="{FF2B5EF4-FFF2-40B4-BE49-F238E27FC236}">
                <a16:creationId xmlns:a16="http://schemas.microsoft.com/office/drawing/2014/main" id="{44C086EB-4552-BB4E-D82D-AE19334FE920}"/>
              </a:ext>
            </a:extLst>
          </p:cNvPr>
          <p:cNvPicPr>
            <a:picLocks noChangeAspect="1"/>
          </p:cNvPicPr>
          <p:nvPr/>
        </p:nvPicPr>
        <p:blipFill>
          <a:blip r:embed="rId2"/>
          <a:stretch>
            <a:fillRect/>
          </a:stretch>
        </p:blipFill>
        <p:spPr>
          <a:xfrm>
            <a:off x="515938" y="1520825"/>
            <a:ext cx="5382006" cy="4464558"/>
          </a:xfrm>
          <a:prstGeom prst="rect">
            <a:avLst/>
          </a:prstGeom>
        </p:spPr>
      </p:pic>
    </p:spTree>
    <p:extLst>
      <p:ext uri="{BB962C8B-B14F-4D97-AF65-F5344CB8AC3E}">
        <p14:creationId xmlns:p14="http://schemas.microsoft.com/office/powerpoint/2010/main" val="3969454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9D2174-A633-9384-FD32-EBB4DCC90492}"/>
              </a:ext>
            </a:extLst>
          </p:cNvPr>
          <p:cNvSpPr>
            <a:spLocks noGrp="1"/>
          </p:cNvSpPr>
          <p:nvPr>
            <p:ph type="title"/>
          </p:nvPr>
        </p:nvSpPr>
        <p:spPr>
          <a:xfrm>
            <a:off x="515938" y="234950"/>
            <a:ext cx="10713340" cy="1069975"/>
          </a:xfrm>
        </p:spPr>
        <p:txBody>
          <a:bodyPr>
            <a:normAutofit/>
          </a:bodyPr>
          <a:lstStyle/>
          <a:p>
            <a:r>
              <a:rPr lang="sv-SE"/>
              <a:t>Exempel på zoomning</a:t>
            </a:r>
            <a:br>
              <a:rPr lang="sv-SE"/>
            </a:br>
            <a:r>
              <a:rPr lang="sv-SE"/>
              <a:t>Från enhet till </a:t>
            </a:r>
            <a:r>
              <a:rPr lang="sv-SE" err="1"/>
              <a:t>verksamhet-kontoklass-konto-transaktioner</a:t>
            </a:r>
            <a:endParaRPr lang="sv-SE"/>
          </a:p>
        </p:txBody>
      </p:sp>
      <p:sp>
        <p:nvSpPr>
          <p:cNvPr id="4" name="Platshållare för text 3">
            <a:extLst>
              <a:ext uri="{FF2B5EF4-FFF2-40B4-BE49-F238E27FC236}">
                <a16:creationId xmlns:a16="http://schemas.microsoft.com/office/drawing/2014/main" id="{1BACACAC-5A10-152D-0438-9E71C5A4A369}"/>
              </a:ext>
            </a:extLst>
          </p:cNvPr>
          <p:cNvSpPr>
            <a:spLocks noGrp="1"/>
          </p:cNvSpPr>
          <p:nvPr>
            <p:ph type="body" sz="quarter" idx="14"/>
          </p:nvPr>
        </p:nvSpPr>
        <p:spPr/>
        <p:txBody>
          <a:bodyPr>
            <a:normAutofit fontScale="85000" lnSpcReduction="10000"/>
          </a:bodyPr>
          <a:lstStyle/>
          <a:p>
            <a:r>
              <a:rPr lang="sv-SE" dirty="0">
                <a:solidFill>
                  <a:srgbClr val="0070C0"/>
                </a:solidFill>
              </a:rPr>
              <a:t>Över </a:t>
            </a:r>
            <a:r>
              <a:rPr lang="sv-SE" dirty="0" err="1">
                <a:solidFill>
                  <a:srgbClr val="0070C0"/>
                </a:solidFill>
              </a:rPr>
              <a:t>Fr.o.m</a:t>
            </a:r>
            <a:r>
              <a:rPr lang="sv-SE" dirty="0">
                <a:solidFill>
                  <a:srgbClr val="0070C0"/>
                </a:solidFill>
              </a:rPr>
              <a:t>/T.o.m. ser man vilka begrepp som man zoomat på</a:t>
            </a:r>
          </a:p>
          <a:p>
            <a:r>
              <a:rPr lang="sv-SE" b="1" dirty="0">
                <a:solidFill>
                  <a:srgbClr val="0070C0"/>
                </a:solidFill>
              </a:rPr>
              <a:t>För att backa så klickar man på det begrepp dit man vill</a:t>
            </a:r>
            <a:br>
              <a:rPr lang="sv-SE" b="1" dirty="0">
                <a:solidFill>
                  <a:srgbClr val="0070C0"/>
                </a:solidFill>
              </a:rPr>
            </a:br>
            <a:r>
              <a:rPr lang="sv-SE" b="1" dirty="0">
                <a:solidFill>
                  <a:srgbClr val="0070C0"/>
                </a:solidFill>
              </a:rPr>
              <a:t>”Hem” innebär att man kommer till </a:t>
            </a:r>
            <a:r>
              <a:rPr lang="sv-SE" b="1" dirty="0" err="1">
                <a:solidFill>
                  <a:srgbClr val="0070C0"/>
                </a:solidFill>
              </a:rPr>
              <a:t>FICs</a:t>
            </a:r>
            <a:r>
              <a:rPr lang="sv-SE" b="1" dirty="0">
                <a:solidFill>
                  <a:srgbClr val="0070C0"/>
                </a:solidFill>
              </a:rPr>
              <a:t> </a:t>
            </a:r>
            <a:r>
              <a:rPr lang="sv-SE" b="1" dirty="0" err="1">
                <a:solidFill>
                  <a:srgbClr val="0070C0"/>
                </a:solidFill>
              </a:rPr>
              <a:t>startbild</a:t>
            </a:r>
            <a:endParaRPr lang="sv-SE" b="1" dirty="0">
              <a:solidFill>
                <a:srgbClr val="0070C0"/>
              </a:solidFill>
            </a:endParaRPr>
          </a:p>
          <a:p>
            <a:r>
              <a:rPr lang="sv-SE" dirty="0">
                <a:solidFill>
                  <a:srgbClr val="FF0000"/>
                </a:solidFill>
              </a:rPr>
              <a:t>Under Fr.o.m./</a:t>
            </a:r>
            <a:r>
              <a:rPr lang="sv-SE" dirty="0" err="1">
                <a:solidFill>
                  <a:srgbClr val="FF0000"/>
                </a:solidFill>
              </a:rPr>
              <a:t>T.o.m</a:t>
            </a:r>
            <a:r>
              <a:rPr lang="sv-SE" dirty="0">
                <a:solidFill>
                  <a:srgbClr val="FF0000"/>
                </a:solidFill>
              </a:rPr>
              <a:t> ser man de värden man zoomat på tidigare (urvalet)</a:t>
            </a:r>
          </a:p>
          <a:p>
            <a:r>
              <a:rPr lang="sv-SE" dirty="0">
                <a:solidFill>
                  <a:srgbClr val="00B050"/>
                </a:solidFill>
              </a:rPr>
              <a:t>Uppe till vänster i visningsbilden ser man det begrepp som visas</a:t>
            </a:r>
          </a:p>
          <a:p>
            <a:endParaRPr lang="sv-SE" dirty="0">
              <a:solidFill>
                <a:srgbClr val="0070C0"/>
              </a:solidFill>
            </a:endParaRPr>
          </a:p>
        </p:txBody>
      </p:sp>
      <p:pic>
        <p:nvPicPr>
          <p:cNvPr id="6" name="Bildobjekt 5">
            <a:extLst>
              <a:ext uri="{FF2B5EF4-FFF2-40B4-BE49-F238E27FC236}">
                <a16:creationId xmlns:a16="http://schemas.microsoft.com/office/drawing/2014/main" id="{DEDFF064-F715-798A-91C2-4B78A5683892}"/>
              </a:ext>
            </a:extLst>
          </p:cNvPr>
          <p:cNvPicPr>
            <a:picLocks noChangeAspect="1"/>
          </p:cNvPicPr>
          <p:nvPr/>
        </p:nvPicPr>
        <p:blipFill>
          <a:blip r:embed="rId2"/>
          <a:stretch>
            <a:fillRect/>
          </a:stretch>
        </p:blipFill>
        <p:spPr>
          <a:xfrm>
            <a:off x="515938" y="1520825"/>
            <a:ext cx="6823710" cy="4017645"/>
          </a:xfrm>
          <a:prstGeom prst="rect">
            <a:avLst/>
          </a:prstGeom>
        </p:spPr>
      </p:pic>
      <p:sp>
        <p:nvSpPr>
          <p:cNvPr id="7" name="Rektangel 6">
            <a:extLst>
              <a:ext uri="{FF2B5EF4-FFF2-40B4-BE49-F238E27FC236}">
                <a16:creationId xmlns:a16="http://schemas.microsoft.com/office/drawing/2014/main" id="{41AB634E-AE17-718B-E0E2-59073164C9EE}"/>
              </a:ext>
            </a:extLst>
          </p:cNvPr>
          <p:cNvSpPr/>
          <p:nvPr/>
        </p:nvSpPr>
        <p:spPr>
          <a:xfrm>
            <a:off x="515938" y="1416205"/>
            <a:ext cx="2093447" cy="301083"/>
          </a:xfrm>
          <a:prstGeom prst="rect">
            <a:avLst/>
          </a:prstGeom>
          <a:solidFill>
            <a:schemeClr val="accent1">
              <a:alpha val="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709B4487-2F2E-3840-742C-66818BD0FDC9}"/>
              </a:ext>
            </a:extLst>
          </p:cNvPr>
          <p:cNvSpPr/>
          <p:nvPr/>
        </p:nvSpPr>
        <p:spPr>
          <a:xfrm>
            <a:off x="515938" y="2129883"/>
            <a:ext cx="5293847" cy="211873"/>
          </a:xfrm>
          <a:prstGeom prst="rect">
            <a:avLst/>
          </a:prstGeom>
          <a:solidFill>
            <a:schemeClr val="bg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07FD74CE-B262-D6C1-6D60-C632622EBAA3}"/>
              </a:ext>
            </a:extLst>
          </p:cNvPr>
          <p:cNvSpPr/>
          <p:nvPr/>
        </p:nvSpPr>
        <p:spPr>
          <a:xfrm>
            <a:off x="515938" y="2709746"/>
            <a:ext cx="666091" cy="211873"/>
          </a:xfrm>
          <a:prstGeom prst="rect">
            <a:avLst/>
          </a:prstGeom>
          <a:solidFill>
            <a:schemeClr val="accent1">
              <a:alpha val="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326650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C6092D-CB63-0792-B363-7ADA44AA017C}"/>
              </a:ext>
            </a:extLst>
          </p:cNvPr>
          <p:cNvSpPr>
            <a:spLocks noGrp="1"/>
          </p:cNvSpPr>
          <p:nvPr>
            <p:ph type="title"/>
          </p:nvPr>
        </p:nvSpPr>
        <p:spPr>
          <a:xfrm>
            <a:off x="515938" y="234950"/>
            <a:ext cx="9386345" cy="1069975"/>
          </a:xfrm>
        </p:spPr>
        <p:txBody>
          <a:bodyPr/>
          <a:lstStyle/>
          <a:p>
            <a:r>
              <a:rPr lang="sv-SE"/>
              <a:t>Kodstruktur – nya benämningar och ”relationer”</a:t>
            </a:r>
          </a:p>
        </p:txBody>
      </p:sp>
      <p:sp>
        <p:nvSpPr>
          <p:cNvPr id="4" name="Platshållare för text 3">
            <a:extLst>
              <a:ext uri="{FF2B5EF4-FFF2-40B4-BE49-F238E27FC236}">
                <a16:creationId xmlns:a16="http://schemas.microsoft.com/office/drawing/2014/main" id="{073FB801-259E-0D0A-6FD8-43EEC24D3F43}"/>
              </a:ext>
            </a:extLst>
          </p:cNvPr>
          <p:cNvSpPr>
            <a:spLocks noGrp="1"/>
          </p:cNvSpPr>
          <p:nvPr>
            <p:ph type="body" sz="quarter" idx="14"/>
          </p:nvPr>
        </p:nvSpPr>
        <p:spPr/>
        <p:txBody>
          <a:bodyPr>
            <a:normAutofit lnSpcReduction="10000"/>
          </a:bodyPr>
          <a:lstStyle/>
          <a:p>
            <a:r>
              <a:rPr lang="sv-SE" dirty="0"/>
              <a:t>Konto</a:t>
            </a:r>
          </a:p>
          <a:p>
            <a:r>
              <a:rPr lang="sv-SE" dirty="0"/>
              <a:t>Enhet</a:t>
            </a:r>
          </a:p>
          <a:p>
            <a:r>
              <a:rPr lang="sv-SE" dirty="0"/>
              <a:t>Verksamhet</a:t>
            </a:r>
          </a:p>
          <a:p>
            <a:r>
              <a:rPr lang="sv-SE" dirty="0"/>
              <a:t>Projekt/Aktivitet/Objekt</a:t>
            </a:r>
          </a:p>
          <a:p>
            <a:endParaRPr lang="sv-SE" dirty="0"/>
          </a:p>
          <a:p>
            <a:r>
              <a:rPr lang="sv-SE" dirty="0"/>
              <a:t>Både direkta koder (sådan man konterar på) och indirekta koder (”relationer”) kallas för begrepp</a:t>
            </a:r>
            <a:br>
              <a:rPr lang="sv-SE" dirty="0"/>
            </a:br>
            <a:endParaRPr lang="sv-SE" dirty="0"/>
          </a:p>
        </p:txBody>
      </p:sp>
      <p:pic>
        <p:nvPicPr>
          <p:cNvPr id="3" name="Bildobjekt 2">
            <a:extLst>
              <a:ext uri="{FF2B5EF4-FFF2-40B4-BE49-F238E27FC236}">
                <a16:creationId xmlns:a16="http://schemas.microsoft.com/office/drawing/2014/main" id="{0ACCA88B-2267-4791-2626-B7FD1F16DF8C}"/>
              </a:ext>
            </a:extLst>
          </p:cNvPr>
          <p:cNvPicPr>
            <a:picLocks noChangeAspect="1"/>
          </p:cNvPicPr>
          <p:nvPr/>
        </p:nvPicPr>
        <p:blipFill>
          <a:blip r:embed="rId3"/>
          <a:stretch>
            <a:fillRect/>
          </a:stretch>
        </p:blipFill>
        <p:spPr>
          <a:xfrm>
            <a:off x="515938" y="1520825"/>
            <a:ext cx="7105650" cy="4502150"/>
          </a:xfrm>
          <a:prstGeom prst="rect">
            <a:avLst/>
          </a:prstGeom>
        </p:spPr>
      </p:pic>
    </p:spTree>
    <p:extLst>
      <p:ext uri="{BB962C8B-B14F-4D97-AF65-F5344CB8AC3E}">
        <p14:creationId xmlns:p14="http://schemas.microsoft.com/office/powerpoint/2010/main" val="1279100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78F79A-D5C1-538A-4DC8-9FB675E21F6A}"/>
              </a:ext>
            </a:extLst>
          </p:cNvPr>
          <p:cNvSpPr>
            <a:spLocks noGrp="1"/>
          </p:cNvSpPr>
          <p:nvPr>
            <p:ph type="title"/>
          </p:nvPr>
        </p:nvSpPr>
        <p:spPr>
          <a:xfrm>
            <a:off x="515938" y="234950"/>
            <a:ext cx="9430950" cy="1069975"/>
          </a:xfrm>
        </p:spPr>
        <p:txBody>
          <a:bodyPr/>
          <a:lstStyle/>
          <a:p>
            <a:r>
              <a:rPr lang="sv-SE"/>
              <a:t>Zooma på annat än konteringskoder - leverantör </a:t>
            </a:r>
          </a:p>
        </p:txBody>
      </p:sp>
      <p:sp>
        <p:nvSpPr>
          <p:cNvPr id="4" name="Platshållare för text 3">
            <a:extLst>
              <a:ext uri="{FF2B5EF4-FFF2-40B4-BE49-F238E27FC236}">
                <a16:creationId xmlns:a16="http://schemas.microsoft.com/office/drawing/2014/main" id="{3EA6C43E-8BC7-1633-7EAE-FC38EE813FC1}"/>
              </a:ext>
            </a:extLst>
          </p:cNvPr>
          <p:cNvSpPr>
            <a:spLocks noGrp="1"/>
          </p:cNvSpPr>
          <p:nvPr>
            <p:ph type="body" sz="quarter" idx="14"/>
          </p:nvPr>
        </p:nvSpPr>
        <p:spPr/>
        <p:txBody>
          <a:bodyPr>
            <a:normAutofit fontScale="92500"/>
          </a:bodyPr>
          <a:lstStyle/>
          <a:p>
            <a:r>
              <a:rPr lang="sv-SE"/>
              <a:t>Kolumnindelning konto eller kontogrupp</a:t>
            </a:r>
          </a:p>
          <a:p>
            <a:r>
              <a:rPr lang="sv-SE"/>
              <a:t>Klicka på leverantörs-namnet för att få transaktioner</a:t>
            </a:r>
          </a:p>
          <a:p>
            <a:r>
              <a:rPr lang="sv-SE"/>
              <a:t>Ser endast det som gått som leverantörsbetalning</a:t>
            </a:r>
            <a:br>
              <a:rPr lang="sv-SE"/>
            </a:br>
            <a:r>
              <a:rPr lang="sv-SE"/>
              <a:t>Ej löner, </a:t>
            </a:r>
            <a:r>
              <a:rPr lang="sv-SE" err="1"/>
              <a:t>bokföringsordrar</a:t>
            </a:r>
            <a:r>
              <a:rPr lang="sv-SE"/>
              <a:t>, kundfakturor, inbetalning-ar m.m.</a:t>
            </a:r>
          </a:p>
          <a:p>
            <a:r>
              <a:rPr lang="sv-SE">
                <a:solidFill>
                  <a:srgbClr val="FF0000"/>
                </a:solidFill>
              </a:rPr>
              <a:t>Felkälla – moms/rättning</a:t>
            </a:r>
          </a:p>
          <a:p>
            <a:endParaRPr lang="sv-SE"/>
          </a:p>
        </p:txBody>
      </p:sp>
      <p:pic>
        <p:nvPicPr>
          <p:cNvPr id="9" name="Bildobjekt 8">
            <a:extLst>
              <a:ext uri="{FF2B5EF4-FFF2-40B4-BE49-F238E27FC236}">
                <a16:creationId xmlns:a16="http://schemas.microsoft.com/office/drawing/2014/main" id="{BB308A64-7F5A-6E8F-C779-48ACED189BB9}"/>
              </a:ext>
            </a:extLst>
          </p:cNvPr>
          <p:cNvPicPr>
            <a:picLocks noChangeAspect="1"/>
          </p:cNvPicPr>
          <p:nvPr/>
        </p:nvPicPr>
        <p:blipFill>
          <a:blip r:embed="rId3"/>
          <a:stretch>
            <a:fillRect/>
          </a:stretch>
        </p:blipFill>
        <p:spPr>
          <a:xfrm>
            <a:off x="515938" y="1563370"/>
            <a:ext cx="6569393" cy="3845243"/>
          </a:xfrm>
          <a:prstGeom prst="rect">
            <a:avLst/>
          </a:prstGeom>
        </p:spPr>
      </p:pic>
    </p:spTree>
    <p:extLst>
      <p:ext uri="{BB962C8B-B14F-4D97-AF65-F5344CB8AC3E}">
        <p14:creationId xmlns:p14="http://schemas.microsoft.com/office/powerpoint/2010/main" val="3285445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78F79A-D5C1-538A-4DC8-9FB675E21F6A}"/>
              </a:ext>
            </a:extLst>
          </p:cNvPr>
          <p:cNvSpPr>
            <a:spLocks noGrp="1"/>
          </p:cNvSpPr>
          <p:nvPr>
            <p:ph type="title"/>
          </p:nvPr>
        </p:nvSpPr>
        <p:spPr>
          <a:xfrm>
            <a:off x="515938" y="234950"/>
            <a:ext cx="9430950" cy="1069975"/>
          </a:xfrm>
        </p:spPr>
        <p:txBody>
          <a:bodyPr/>
          <a:lstStyle/>
          <a:p>
            <a:r>
              <a:rPr lang="sv-SE"/>
              <a:t>Zooma på annat än konteringskoder - kund </a:t>
            </a:r>
          </a:p>
        </p:txBody>
      </p:sp>
      <p:sp>
        <p:nvSpPr>
          <p:cNvPr id="4" name="Platshållare för text 3">
            <a:extLst>
              <a:ext uri="{FF2B5EF4-FFF2-40B4-BE49-F238E27FC236}">
                <a16:creationId xmlns:a16="http://schemas.microsoft.com/office/drawing/2014/main" id="{3EA6C43E-8BC7-1633-7EAE-FC38EE813FC1}"/>
              </a:ext>
            </a:extLst>
          </p:cNvPr>
          <p:cNvSpPr>
            <a:spLocks noGrp="1"/>
          </p:cNvSpPr>
          <p:nvPr>
            <p:ph type="body" sz="quarter" idx="14"/>
          </p:nvPr>
        </p:nvSpPr>
        <p:spPr/>
        <p:txBody>
          <a:bodyPr/>
          <a:lstStyle/>
          <a:p>
            <a:r>
              <a:rPr lang="sv-SE"/>
              <a:t>Kolumnindelning konto eller kontogrupp</a:t>
            </a:r>
          </a:p>
          <a:p>
            <a:r>
              <a:rPr lang="sv-SE"/>
              <a:t>Klicka på kundnamnet för att få transaktioner</a:t>
            </a:r>
          </a:p>
        </p:txBody>
      </p:sp>
      <p:pic>
        <p:nvPicPr>
          <p:cNvPr id="7" name="Bildobjekt 6">
            <a:extLst>
              <a:ext uri="{FF2B5EF4-FFF2-40B4-BE49-F238E27FC236}">
                <a16:creationId xmlns:a16="http://schemas.microsoft.com/office/drawing/2014/main" id="{B524E28C-CF4C-7DAC-557E-C9B586DCF41C}"/>
              </a:ext>
            </a:extLst>
          </p:cNvPr>
          <p:cNvPicPr>
            <a:picLocks noChangeAspect="1"/>
          </p:cNvPicPr>
          <p:nvPr/>
        </p:nvPicPr>
        <p:blipFill>
          <a:blip r:embed="rId3"/>
          <a:stretch>
            <a:fillRect/>
          </a:stretch>
        </p:blipFill>
        <p:spPr>
          <a:xfrm>
            <a:off x="445317" y="1520830"/>
            <a:ext cx="6929438" cy="2978944"/>
          </a:xfrm>
          <a:prstGeom prst="rect">
            <a:avLst/>
          </a:prstGeom>
        </p:spPr>
      </p:pic>
    </p:spTree>
    <p:extLst>
      <p:ext uri="{BB962C8B-B14F-4D97-AF65-F5344CB8AC3E}">
        <p14:creationId xmlns:p14="http://schemas.microsoft.com/office/powerpoint/2010/main" val="3550761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78F79A-D5C1-538A-4DC8-9FB675E21F6A}"/>
              </a:ext>
            </a:extLst>
          </p:cNvPr>
          <p:cNvSpPr>
            <a:spLocks noGrp="1"/>
          </p:cNvSpPr>
          <p:nvPr>
            <p:ph type="title"/>
          </p:nvPr>
        </p:nvSpPr>
        <p:spPr>
          <a:xfrm>
            <a:off x="515938" y="234950"/>
            <a:ext cx="9430950" cy="1069975"/>
          </a:xfrm>
        </p:spPr>
        <p:txBody>
          <a:bodyPr/>
          <a:lstStyle/>
          <a:p>
            <a:r>
              <a:rPr lang="sv-SE"/>
              <a:t>Zooma på annat än konteringskoder - period</a:t>
            </a:r>
          </a:p>
        </p:txBody>
      </p:sp>
      <p:sp>
        <p:nvSpPr>
          <p:cNvPr id="4" name="Platshållare för text 3">
            <a:extLst>
              <a:ext uri="{FF2B5EF4-FFF2-40B4-BE49-F238E27FC236}">
                <a16:creationId xmlns:a16="http://schemas.microsoft.com/office/drawing/2014/main" id="{3EA6C43E-8BC7-1633-7EAE-FC38EE813FC1}"/>
              </a:ext>
            </a:extLst>
          </p:cNvPr>
          <p:cNvSpPr>
            <a:spLocks noGrp="1"/>
          </p:cNvSpPr>
          <p:nvPr>
            <p:ph type="body" sz="quarter" idx="14"/>
          </p:nvPr>
        </p:nvSpPr>
        <p:spPr/>
        <p:txBody>
          <a:bodyPr/>
          <a:lstStyle/>
          <a:p>
            <a:r>
              <a:rPr lang="sv-SE"/>
              <a:t>Radindelning per period (månad)</a:t>
            </a:r>
          </a:p>
        </p:txBody>
      </p:sp>
      <p:pic>
        <p:nvPicPr>
          <p:cNvPr id="5" name="Bildobjekt 4">
            <a:extLst>
              <a:ext uri="{FF2B5EF4-FFF2-40B4-BE49-F238E27FC236}">
                <a16:creationId xmlns:a16="http://schemas.microsoft.com/office/drawing/2014/main" id="{9B69743E-CA06-E89F-98CD-DECE49870254}"/>
              </a:ext>
            </a:extLst>
          </p:cNvPr>
          <p:cNvPicPr>
            <a:picLocks noChangeAspect="1"/>
          </p:cNvPicPr>
          <p:nvPr/>
        </p:nvPicPr>
        <p:blipFill>
          <a:blip r:embed="rId2"/>
          <a:stretch>
            <a:fillRect/>
          </a:stretch>
        </p:blipFill>
        <p:spPr>
          <a:xfrm>
            <a:off x="515938" y="1520825"/>
            <a:ext cx="6791325" cy="4295775"/>
          </a:xfrm>
          <a:prstGeom prst="rect">
            <a:avLst/>
          </a:prstGeom>
        </p:spPr>
      </p:pic>
    </p:spTree>
    <p:extLst>
      <p:ext uri="{BB962C8B-B14F-4D97-AF65-F5344CB8AC3E}">
        <p14:creationId xmlns:p14="http://schemas.microsoft.com/office/powerpoint/2010/main" val="19689174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78F79A-D5C1-538A-4DC8-9FB675E21F6A}"/>
              </a:ext>
            </a:extLst>
          </p:cNvPr>
          <p:cNvSpPr>
            <a:spLocks noGrp="1"/>
          </p:cNvSpPr>
          <p:nvPr>
            <p:ph type="title"/>
          </p:nvPr>
        </p:nvSpPr>
        <p:spPr>
          <a:xfrm>
            <a:off x="515938" y="234950"/>
            <a:ext cx="9821242" cy="1069975"/>
          </a:xfrm>
        </p:spPr>
        <p:txBody>
          <a:bodyPr/>
          <a:lstStyle/>
          <a:p>
            <a:r>
              <a:rPr lang="sv-SE"/>
              <a:t>Zooma på annat än konteringskoder - resultaträkning</a:t>
            </a:r>
          </a:p>
        </p:txBody>
      </p:sp>
      <p:sp>
        <p:nvSpPr>
          <p:cNvPr id="4" name="Platshållare för text 3">
            <a:extLst>
              <a:ext uri="{FF2B5EF4-FFF2-40B4-BE49-F238E27FC236}">
                <a16:creationId xmlns:a16="http://schemas.microsoft.com/office/drawing/2014/main" id="{3EA6C43E-8BC7-1633-7EAE-FC38EE813FC1}"/>
              </a:ext>
            </a:extLst>
          </p:cNvPr>
          <p:cNvSpPr>
            <a:spLocks noGrp="1"/>
          </p:cNvSpPr>
          <p:nvPr>
            <p:ph type="body" sz="quarter" idx="14"/>
          </p:nvPr>
        </p:nvSpPr>
        <p:spPr/>
        <p:txBody>
          <a:bodyPr/>
          <a:lstStyle/>
          <a:p>
            <a:r>
              <a:rPr lang="sv-SE"/>
              <a:t>Ger en vanlig resultat-räkning indelad i intäkter, kostnader, avskrivningar och finansnetto</a:t>
            </a:r>
          </a:p>
        </p:txBody>
      </p:sp>
      <p:pic>
        <p:nvPicPr>
          <p:cNvPr id="6" name="Bildobjekt 5">
            <a:extLst>
              <a:ext uri="{FF2B5EF4-FFF2-40B4-BE49-F238E27FC236}">
                <a16:creationId xmlns:a16="http://schemas.microsoft.com/office/drawing/2014/main" id="{E62B96AB-98A6-1858-93F3-5BF7A66BC0BD}"/>
              </a:ext>
            </a:extLst>
          </p:cNvPr>
          <p:cNvPicPr>
            <a:picLocks noChangeAspect="1"/>
          </p:cNvPicPr>
          <p:nvPr/>
        </p:nvPicPr>
        <p:blipFill>
          <a:blip r:embed="rId2"/>
          <a:stretch>
            <a:fillRect/>
          </a:stretch>
        </p:blipFill>
        <p:spPr>
          <a:xfrm>
            <a:off x="534175" y="1526401"/>
            <a:ext cx="6740843" cy="5107305"/>
          </a:xfrm>
          <a:prstGeom prst="rect">
            <a:avLst/>
          </a:prstGeom>
        </p:spPr>
      </p:pic>
    </p:spTree>
    <p:extLst>
      <p:ext uri="{BB962C8B-B14F-4D97-AF65-F5344CB8AC3E}">
        <p14:creationId xmlns:p14="http://schemas.microsoft.com/office/powerpoint/2010/main" val="3108962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B673BEA-3370-81AE-7AB2-3092B3FDD21B}"/>
              </a:ext>
            </a:extLst>
          </p:cNvPr>
          <p:cNvSpPr>
            <a:spLocks noGrp="1"/>
          </p:cNvSpPr>
          <p:nvPr>
            <p:ph type="title"/>
          </p:nvPr>
        </p:nvSpPr>
        <p:spPr/>
        <p:txBody>
          <a:bodyPr/>
          <a:lstStyle/>
          <a:p>
            <a:r>
              <a:rPr lang="sv-SE"/>
              <a:t>Detta tar vi inte upp idag</a:t>
            </a:r>
          </a:p>
        </p:txBody>
      </p:sp>
      <p:sp>
        <p:nvSpPr>
          <p:cNvPr id="6" name="Platshållare för innehåll 5">
            <a:extLst>
              <a:ext uri="{FF2B5EF4-FFF2-40B4-BE49-F238E27FC236}">
                <a16:creationId xmlns:a16="http://schemas.microsoft.com/office/drawing/2014/main" id="{45E092ED-1DF5-DDFB-FF3E-0AB3965FC036}"/>
              </a:ext>
            </a:extLst>
          </p:cNvPr>
          <p:cNvSpPr>
            <a:spLocks noGrp="1"/>
          </p:cNvSpPr>
          <p:nvPr>
            <p:ph idx="1"/>
          </p:nvPr>
        </p:nvSpPr>
        <p:spPr>
          <a:xfrm>
            <a:off x="515937" y="1520825"/>
            <a:ext cx="8675688" cy="3887788"/>
          </a:xfrm>
        </p:spPr>
        <p:txBody>
          <a:bodyPr>
            <a:normAutofit/>
          </a:bodyPr>
          <a:lstStyle/>
          <a:p>
            <a:r>
              <a:rPr lang="sv-SE" dirty="0"/>
              <a:t>Systemstöd för inrapportering (eller kalkylering) av prognos respektive budget (modulen Planering)</a:t>
            </a:r>
            <a:br>
              <a:rPr lang="sv-SE" dirty="0"/>
            </a:br>
            <a:endParaRPr lang="sv-SE" dirty="0"/>
          </a:p>
          <a:p>
            <a:r>
              <a:rPr lang="sv-SE" dirty="0"/>
              <a:t>Roller, ansvar och processer i ekonomiarbetet</a:t>
            </a:r>
            <a:br>
              <a:rPr lang="sv-SE" dirty="0"/>
            </a:br>
            <a:br>
              <a:rPr lang="sv-SE" dirty="0"/>
            </a:br>
            <a:endParaRPr lang="sv-SE" dirty="0"/>
          </a:p>
        </p:txBody>
      </p:sp>
    </p:spTree>
    <p:extLst>
      <p:ext uri="{BB962C8B-B14F-4D97-AF65-F5344CB8AC3E}">
        <p14:creationId xmlns:p14="http://schemas.microsoft.com/office/powerpoint/2010/main" val="31376592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78F79A-D5C1-538A-4DC8-9FB675E21F6A}"/>
              </a:ext>
            </a:extLst>
          </p:cNvPr>
          <p:cNvSpPr>
            <a:spLocks noGrp="1"/>
          </p:cNvSpPr>
          <p:nvPr>
            <p:ph type="title"/>
          </p:nvPr>
        </p:nvSpPr>
        <p:spPr>
          <a:xfrm>
            <a:off x="515938" y="234950"/>
            <a:ext cx="9821242" cy="1069975"/>
          </a:xfrm>
        </p:spPr>
        <p:txBody>
          <a:bodyPr/>
          <a:lstStyle/>
          <a:p>
            <a:r>
              <a:rPr lang="sv-SE"/>
              <a:t>Zooma på annat än konteringskoder - analys</a:t>
            </a:r>
          </a:p>
        </p:txBody>
      </p:sp>
      <p:sp>
        <p:nvSpPr>
          <p:cNvPr id="4" name="Platshållare för text 3">
            <a:extLst>
              <a:ext uri="{FF2B5EF4-FFF2-40B4-BE49-F238E27FC236}">
                <a16:creationId xmlns:a16="http://schemas.microsoft.com/office/drawing/2014/main" id="{3EA6C43E-8BC7-1633-7EAE-FC38EE813FC1}"/>
              </a:ext>
            </a:extLst>
          </p:cNvPr>
          <p:cNvSpPr>
            <a:spLocks noGrp="1"/>
          </p:cNvSpPr>
          <p:nvPr>
            <p:ph type="body" sz="quarter" idx="14"/>
          </p:nvPr>
        </p:nvSpPr>
        <p:spPr>
          <a:xfrm>
            <a:off x="515938" y="3713356"/>
            <a:ext cx="9144000" cy="1795346"/>
          </a:xfrm>
        </p:spPr>
        <p:txBody>
          <a:bodyPr>
            <a:normAutofit/>
          </a:bodyPr>
          <a:lstStyle/>
          <a:p>
            <a:r>
              <a:rPr lang="sv-SE"/>
              <a:t>Ger en rad möjligheter att se och analysera med hjälp av olika grafiska framställningar. Val sker genom att klicka på någon av menyflikarna</a:t>
            </a:r>
          </a:p>
          <a:p>
            <a:r>
              <a:rPr lang="sv-SE"/>
              <a:t>Utifrån valet kan sedan ytterligare val ske beroende på vilken flik som används</a:t>
            </a:r>
          </a:p>
        </p:txBody>
      </p:sp>
      <p:pic>
        <p:nvPicPr>
          <p:cNvPr id="8" name="Bildobjekt 7">
            <a:extLst>
              <a:ext uri="{FF2B5EF4-FFF2-40B4-BE49-F238E27FC236}">
                <a16:creationId xmlns:a16="http://schemas.microsoft.com/office/drawing/2014/main" id="{FCA072E6-AC8D-986D-F6FE-D88CBAE35552}"/>
              </a:ext>
            </a:extLst>
          </p:cNvPr>
          <p:cNvPicPr>
            <a:picLocks noChangeAspect="1"/>
          </p:cNvPicPr>
          <p:nvPr/>
        </p:nvPicPr>
        <p:blipFill>
          <a:blip r:embed="rId2"/>
          <a:stretch>
            <a:fillRect/>
          </a:stretch>
        </p:blipFill>
        <p:spPr>
          <a:xfrm>
            <a:off x="515938" y="1733550"/>
            <a:ext cx="9144000" cy="1695450"/>
          </a:xfrm>
          <a:prstGeom prst="rect">
            <a:avLst/>
          </a:prstGeom>
        </p:spPr>
      </p:pic>
    </p:spTree>
    <p:extLst>
      <p:ext uri="{BB962C8B-B14F-4D97-AF65-F5344CB8AC3E}">
        <p14:creationId xmlns:p14="http://schemas.microsoft.com/office/powerpoint/2010/main" val="3096952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78F79A-D5C1-538A-4DC8-9FB675E21F6A}"/>
              </a:ext>
            </a:extLst>
          </p:cNvPr>
          <p:cNvSpPr>
            <a:spLocks noGrp="1"/>
          </p:cNvSpPr>
          <p:nvPr>
            <p:ph type="title"/>
          </p:nvPr>
        </p:nvSpPr>
        <p:spPr>
          <a:xfrm>
            <a:off x="515938" y="234950"/>
            <a:ext cx="9430950" cy="1069975"/>
          </a:xfrm>
        </p:spPr>
        <p:txBody>
          <a:bodyPr/>
          <a:lstStyle/>
          <a:p>
            <a:r>
              <a:rPr lang="sv-SE"/>
              <a:t>Analys - exempel pivottabell</a:t>
            </a:r>
          </a:p>
        </p:txBody>
      </p:sp>
      <p:sp>
        <p:nvSpPr>
          <p:cNvPr id="4" name="Platshållare för text 3">
            <a:extLst>
              <a:ext uri="{FF2B5EF4-FFF2-40B4-BE49-F238E27FC236}">
                <a16:creationId xmlns:a16="http://schemas.microsoft.com/office/drawing/2014/main" id="{3EA6C43E-8BC7-1633-7EAE-FC38EE813FC1}"/>
              </a:ext>
            </a:extLst>
          </p:cNvPr>
          <p:cNvSpPr>
            <a:spLocks noGrp="1"/>
          </p:cNvSpPr>
          <p:nvPr>
            <p:ph type="body" sz="quarter" idx="14"/>
          </p:nvPr>
        </p:nvSpPr>
        <p:spPr>
          <a:xfrm flipH="1">
            <a:off x="9233481" y="1726812"/>
            <a:ext cx="2642568" cy="3887788"/>
          </a:xfrm>
        </p:spPr>
        <p:txBody>
          <a:bodyPr>
            <a:normAutofit/>
          </a:bodyPr>
          <a:lstStyle/>
          <a:p>
            <a:pPr marL="0" indent="0">
              <a:buNone/>
            </a:pPr>
            <a:r>
              <a:rPr lang="sv-SE"/>
              <a:t>Pivottabell kan t.ex.:</a:t>
            </a:r>
          </a:p>
          <a:p>
            <a:r>
              <a:rPr lang="sv-SE"/>
              <a:t>Visa månads-utfall i kolumner</a:t>
            </a:r>
          </a:p>
          <a:p>
            <a:r>
              <a:rPr lang="sv-SE"/>
              <a:t>Visa flera kod-delar med del-summor</a:t>
            </a:r>
          </a:p>
          <a:p>
            <a:r>
              <a:rPr lang="sv-SE"/>
              <a:t>”Relationer” kan användas både i urval och visning</a:t>
            </a:r>
          </a:p>
          <a:p>
            <a:endParaRPr lang="sv-SE"/>
          </a:p>
          <a:p>
            <a:endParaRPr lang="sv-SE"/>
          </a:p>
        </p:txBody>
      </p:sp>
      <p:pic>
        <p:nvPicPr>
          <p:cNvPr id="8" name="Bildobjekt 7">
            <a:extLst>
              <a:ext uri="{FF2B5EF4-FFF2-40B4-BE49-F238E27FC236}">
                <a16:creationId xmlns:a16="http://schemas.microsoft.com/office/drawing/2014/main" id="{0A3F9272-9848-3AB2-551E-956CC05D40EC}"/>
              </a:ext>
            </a:extLst>
          </p:cNvPr>
          <p:cNvPicPr>
            <a:picLocks noChangeAspect="1"/>
          </p:cNvPicPr>
          <p:nvPr/>
        </p:nvPicPr>
        <p:blipFill>
          <a:blip r:embed="rId2"/>
          <a:stretch>
            <a:fillRect/>
          </a:stretch>
        </p:blipFill>
        <p:spPr>
          <a:xfrm>
            <a:off x="515938" y="1726812"/>
            <a:ext cx="3810000" cy="4095750"/>
          </a:xfrm>
          <a:prstGeom prst="rect">
            <a:avLst/>
          </a:prstGeom>
        </p:spPr>
      </p:pic>
      <p:pic>
        <p:nvPicPr>
          <p:cNvPr id="12" name="Bildobjekt 11">
            <a:extLst>
              <a:ext uri="{FF2B5EF4-FFF2-40B4-BE49-F238E27FC236}">
                <a16:creationId xmlns:a16="http://schemas.microsoft.com/office/drawing/2014/main" id="{B302F9A8-E2FA-0483-33D0-8162E823DF31}"/>
              </a:ext>
            </a:extLst>
          </p:cNvPr>
          <p:cNvPicPr>
            <a:picLocks noChangeAspect="1"/>
          </p:cNvPicPr>
          <p:nvPr/>
        </p:nvPicPr>
        <p:blipFill>
          <a:blip r:embed="rId3"/>
          <a:stretch>
            <a:fillRect/>
          </a:stretch>
        </p:blipFill>
        <p:spPr>
          <a:xfrm>
            <a:off x="4840078" y="1726812"/>
            <a:ext cx="4086225" cy="4575334"/>
          </a:xfrm>
          <a:prstGeom prst="rect">
            <a:avLst/>
          </a:prstGeom>
        </p:spPr>
      </p:pic>
    </p:spTree>
    <p:extLst>
      <p:ext uri="{BB962C8B-B14F-4D97-AF65-F5344CB8AC3E}">
        <p14:creationId xmlns:p14="http://schemas.microsoft.com/office/powerpoint/2010/main" val="21189278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78311C-0BC5-D399-A38D-A9470A5CD358}"/>
              </a:ext>
            </a:extLst>
          </p:cNvPr>
          <p:cNvSpPr>
            <a:spLocks noGrp="1"/>
          </p:cNvSpPr>
          <p:nvPr>
            <p:ph type="title"/>
          </p:nvPr>
        </p:nvSpPr>
        <p:spPr/>
        <p:txBody>
          <a:bodyPr/>
          <a:lstStyle/>
          <a:p>
            <a:r>
              <a:rPr lang="sv-SE"/>
              <a:t>Zooma – transaktioner och se fakturor</a:t>
            </a:r>
          </a:p>
        </p:txBody>
      </p:sp>
      <p:sp>
        <p:nvSpPr>
          <p:cNvPr id="4" name="Platshållare för text 3">
            <a:extLst>
              <a:ext uri="{FF2B5EF4-FFF2-40B4-BE49-F238E27FC236}">
                <a16:creationId xmlns:a16="http://schemas.microsoft.com/office/drawing/2014/main" id="{F06D2943-B28B-9815-D571-337B7B35C3FA}"/>
              </a:ext>
            </a:extLst>
          </p:cNvPr>
          <p:cNvSpPr>
            <a:spLocks noGrp="1"/>
          </p:cNvSpPr>
          <p:nvPr>
            <p:ph type="body" sz="quarter" idx="14"/>
          </p:nvPr>
        </p:nvSpPr>
        <p:spPr>
          <a:xfrm>
            <a:off x="515937" y="4369175"/>
            <a:ext cx="9086849" cy="1819752"/>
          </a:xfrm>
        </p:spPr>
        <p:txBody>
          <a:bodyPr>
            <a:normAutofit fontScale="85000" lnSpcReduction="10000"/>
          </a:bodyPr>
          <a:lstStyle/>
          <a:p>
            <a:r>
              <a:rPr lang="sv-SE"/>
              <a:t>För att se fakturor: Zooma sig ned till konto och där trycka på transaktioner</a:t>
            </a:r>
          </a:p>
          <a:p>
            <a:r>
              <a:rPr lang="sv-SE"/>
              <a:t>Tryck på jordglob som öppnar länk</a:t>
            </a:r>
          </a:p>
          <a:p>
            <a:r>
              <a:rPr lang="sv-SE"/>
              <a:t>Första gången till inloggningen</a:t>
            </a:r>
          </a:p>
          <a:p>
            <a:r>
              <a:rPr lang="sv-SE"/>
              <a:t>Sedan direkt till faktura</a:t>
            </a:r>
          </a:p>
          <a:p>
            <a:r>
              <a:rPr lang="sv-SE" b="1" u="sng"/>
              <a:t>Ej</a:t>
            </a:r>
            <a:r>
              <a:rPr lang="sv-SE"/>
              <a:t> ”fakturaknappen” (den är till för de som hanterar </a:t>
            </a:r>
            <a:r>
              <a:rPr lang="sv-SE" err="1"/>
              <a:t>lev.fakturor</a:t>
            </a:r>
            <a:r>
              <a:rPr lang="sv-SE"/>
              <a:t> i ERP)</a:t>
            </a:r>
          </a:p>
          <a:p>
            <a:endParaRPr lang="sv-SE"/>
          </a:p>
        </p:txBody>
      </p:sp>
      <p:pic>
        <p:nvPicPr>
          <p:cNvPr id="6" name="Bildobjekt 5">
            <a:extLst>
              <a:ext uri="{FF2B5EF4-FFF2-40B4-BE49-F238E27FC236}">
                <a16:creationId xmlns:a16="http://schemas.microsoft.com/office/drawing/2014/main" id="{90C6512A-DCAC-7C94-DBCC-0F1B974EA8E8}"/>
              </a:ext>
            </a:extLst>
          </p:cNvPr>
          <p:cNvPicPr>
            <a:picLocks noChangeAspect="1"/>
          </p:cNvPicPr>
          <p:nvPr/>
        </p:nvPicPr>
        <p:blipFill>
          <a:blip r:embed="rId3"/>
          <a:stretch>
            <a:fillRect/>
          </a:stretch>
        </p:blipFill>
        <p:spPr>
          <a:xfrm>
            <a:off x="515938" y="1531172"/>
            <a:ext cx="9086850" cy="2611755"/>
          </a:xfrm>
          <a:prstGeom prst="rect">
            <a:avLst/>
          </a:prstGeom>
        </p:spPr>
      </p:pic>
      <p:cxnSp>
        <p:nvCxnSpPr>
          <p:cNvPr id="8" name="Rak pilkoppling 7">
            <a:extLst>
              <a:ext uri="{FF2B5EF4-FFF2-40B4-BE49-F238E27FC236}">
                <a16:creationId xmlns:a16="http://schemas.microsoft.com/office/drawing/2014/main" id="{9549B34D-7ACB-B6B2-1BD2-4B453ED742D8}"/>
              </a:ext>
            </a:extLst>
          </p:cNvPr>
          <p:cNvCxnSpPr>
            <a:cxnSpLocks/>
          </p:cNvCxnSpPr>
          <p:nvPr/>
        </p:nvCxnSpPr>
        <p:spPr>
          <a:xfrm flipH="1">
            <a:off x="9266663" y="2007220"/>
            <a:ext cx="892098" cy="9701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681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E78311C-0BC5-D399-A38D-A9470A5CD358}"/>
              </a:ext>
            </a:extLst>
          </p:cNvPr>
          <p:cNvSpPr>
            <a:spLocks noGrp="1"/>
          </p:cNvSpPr>
          <p:nvPr>
            <p:ph type="title"/>
          </p:nvPr>
        </p:nvSpPr>
        <p:spPr/>
        <p:txBody>
          <a:bodyPr/>
          <a:lstStyle/>
          <a:p>
            <a:r>
              <a:rPr lang="sv-SE" dirty="0"/>
              <a:t>Transaktioner sortering</a:t>
            </a:r>
          </a:p>
        </p:txBody>
      </p:sp>
      <p:sp>
        <p:nvSpPr>
          <p:cNvPr id="4" name="Platshållare för text 3">
            <a:extLst>
              <a:ext uri="{FF2B5EF4-FFF2-40B4-BE49-F238E27FC236}">
                <a16:creationId xmlns:a16="http://schemas.microsoft.com/office/drawing/2014/main" id="{F06D2943-B28B-9815-D571-337B7B35C3FA}"/>
              </a:ext>
            </a:extLst>
          </p:cNvPr>
          <p:cNvSpPr>
            <a:spLocks noGrp="1"/>
          </p:cNvSpPr>
          <p:nvPr>
            <p:ph type="body" sz="quarter" idx="14"/>
          </p:nvPr>
        </p:nvSpPr>
        <p:spPr>
          <a:xfrm>
            <a:off x="515937" y="4369175"/>
            <a:ext cx="9086849" cy="1819752"/>
          </a:xfrm>
        </p:spPr>
        <p:txBody>
          <a:bodyPr>
            <a:normAutofit/>
          </a:bodyPr>
          <a:lstStyle/>
          <a:p>
            <a:endParaRPr lang="sv-SE" dirty="0"/>
          </a:p>
          <a:p>
            <a:endParaRPr lang="sv-SE" dirty="0"/>
          </a:p>
        </p:txBody>
      </p:sp>
      <p:pic>
        <p:nvPicPr>
          <p:cNvPr id="5" name="Bildobjekt 4">
            <a:extLst>
              <a:ext uri="{FF2B5EF4-FFF2-40B4-BE49-F238E27FC236}">
                <a16:creationId xmlns:a16="http://schemas.microsoft.com/office/drawing/2014/main" id="{D0D1ABCB-5346-E9BA-BC16-E8FC82DBA070}"/>
              </a:ext>
            </a:extLst>
          </p:cNvPr>
          <p:cNvPicPr>
            <a:picLocks noChangeAspect="1"/>
          </p:cNvPicPr>
          <p:nvPr/>
        </p:nvPicPr>
        <p:blipFill>
          <a:blip r:embed="rId3"/>
          <a:stretch>
            <a:fillRect/>
          </a:stretch>
        </p:blipFill>
        <p:spPr>
          <a:xfrm>
            <a:off x="320729" y="3744227"/>
            <a:ext cx="8344757" cy="2670524"/>
          </a:xfrm>
          <a:prstGeom prst="rect">
            <a:avLst/>
          </a:prstGeom>
        </p:spPr>
      </p:pic>
      <p:sp>
        <p:nvSpPr>
          <p:cNvPr id="7" name="textruta 6">
            <a:extLst>
              <a:ext uri="{FF2B5EF4-FFF2-40B4-BE49-F238E27FC236}">
                <a16:creationId xmlns:a16="http://schemas.microsoft.com/office/drawing/2014/main" id="{7A415480-ACAE-0A41-0212-E3CB5F6F8E94}"/>
              </a:ext>
            </a:extLst>
          </p:cNvPr>
          <p:cNvSpPr txBox="1"/>
          <p:nvPr/>
        </p:nvSpPr>
        <p:spPr>
          <a:xfrm>
            <a:off x="320729" y="1469204"/>
            <a:ext cx="11196602" cy="2246769"/>
          </a:xfrm>
          <a:prstGeom prst="rect">
            <a:avLst/>
          </a:prstGeom>
          <a:noFill/>
        </p:spPr>
        <p:txBody>
          <a:bodyPr wrap="square" rtlCol="0">
            <a:spAutoFit/>
          </a:bodyPr>
          <a:lstStyle/>
          <a:p>
            <a:pPr marL="285750" indent="-285750">
              <a:buFont typeface="Arial" panose="020B0604020202020204" pitchFamily="34" charset="0"/>
              <a:buChar char="•"/>
            </a:pPr>
            <a:r>
              <a:rPr lang="sv-SE" sz="2000" dirty="0"/>
              <a:t>Urvalet i transaktioner kan sorteras genom att man klickar på </a:t>
            </a:r>
            <a:r>
              <a:rPr lang="sv-SE" sz="2000" dirty="0" err="1"/>
              <a:t>kolumnettiketten</a:t>
            </a:r>
            <a:r>
              <a:rPr lang="sv-SE" sz="2000" dirty="0"/>
              <a:t>.</a:t>
            </a:r>
          </a:p>
          <a:p>
            <a:pPr marL="285750" indent="-285750">
              <a:buFont typeface="Arial" panose="020B0604020202020204" pitchFamily="34" charset="0"/>
              <a:buChar char="•"/>
            </a:pPr>
            <a:r>
              <a:rPr lang="sv-SE" sz="2000" dirty="0"/>
              <a:t>En blå markering ovanför kolumnetiketten visar vald sorteringskolumn. </a:t>
            </a:r>
            <a:br>
              <a:rPr lang="sv-SE" sz="2000" dirty="0"/>
            </a:br>
            <a:r>
              <a:rPr lang="sv-SE" sz="2000" dirty="0"/>
              <a:t>I första läget sorterar den nedifrån och upp (A-Ö eller från lägsta till högsta belopp)</a:t>
            </a:r>
          </a:p>
          <a:p>
            <a:pPr marL="285750" indent="-285750">
              <a:buFont typeface="Arial" panose="020B0604020202020204" pitchFamily="34" charset="0"/>
              <a:buChar char="•"/>
            </a:pPr>
            <a:r>
              <a:rPr lang="sv-SE" sz="2000" dirty="0"/>
              <a:t>Klickar man ytterligare en gång ändras sorteringsordningen till (Ö-A eller från högsta till lägsta belopp). Den blå markeringen flyttas då till att vara under radetiketten.</a:t>
            </a:r>
          </a:p>
          <a:p>
            <a:pPr marL="285750" indent="-285750">
              <a:buFont typeface="Arial" panose="020B0604020202020204" pitchFamily="34" charset="0"/>
              <a:buChar char="•"/>
            </a:pPr>
            <a:r>
              <a:rPr lang="sv-SE" sz="2000" dirty="0"/>
              <a:t>Klickar man ytterligare en gång på samma radetikett så upphör sorteringen baserade på kolumnen och den blå markeringen försvinner.</a:t>
            </a:r>
          </a:p>
        </p:txBody>
      </p:sp>
      <p:sp>
        <p:nvSpPr>
          <p:cNvPr id="10" name="Rektangel 9">
            <a:extLst>
              <a:ext uri="{FF2B5EF4-FFF2-40B4-BE49-F238E27FC236}">
                <a16:creationId xmlns:a16="http://schemas.microsoft.com/office/drawing/2014/main" id="{39B51BA7-6DBC-431B-5F50-F2527893CF1C}"/>
              </a:ext>
            </a:extLst>
          </p:cNvPr>
          <p:cNvSpPr/>
          <p:nvPr/>
        </p:nvSpPr>
        <p:spPr>
          <a:xfrm>
            <a:off x="3990181" y="4469258"/>
            <a:ext cx="1345914" cy="493160"/>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847995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444D59E-02A5-2ED5-45E0-53FEC14C4515}"/>
              </a:ext>
            </a:extLst>
          </p:cNvPr>
          <p:cNvSpPr>
            <a:spLocks noGrp="1"/>
          </p:cNvSpPr>
          <p:nvPr>
            <p:ph type="title"/>
          </p:nvPr>
        </p:nvSpPr>
        <p:spPr/>
        <p:txBody>
          <a:bodyPr/>
          <a:lstStyle/>
          <a:p>
            <a:r>
              <a:rPr lang="sv-SE" dirty="0"/>
              <a:t>Fakturabild – när kan man se denna?</a:t>
            </a:r>
          </a:p>
        </p:txBody>
      </p:sp>
      <p:sp>
        <p:nvSpPr>
          <p:cNvPr id="4" name="Platshållare för text 3">
            <a:extLst>
              <a:ext uri="{FF2B5EF4-FFF2-40B4-BE49-F238E27FC236}">
                <a16:creationId xmlns:a16="http://schemas.microsoft.com/office/drawing/2014/main" id="{BDA7EEFE-0F7E-2EE8-C839-0B05FD6EF87E}"/>
              </a:ext>
            </a:extLst>
          </p:cNvPr>
          <p:cNvSpPr>
            <a:spLocks noGrp="1"/>
          </p:cNvSpPr>
          <p:nvPr>
            <p:ph type="body" sz="quarter" idx="14"/>
          </p:nvPr>
        </p:nvSpPr>
        <p:spPr>
          <a:xfrm>
            <a:off x="8050819" y="1653675"/>
            <a:ext cx="3527425" cy="3887788"/>
          </a:xfrm>
        </p:spPr>
        <p:txBody>
          <a:bodyPr/>
          <a:lstStyle/>
          <a:p>
            <a:r>
              <a:rPr lang="sv-SE" dirty="0"/>
              <a:t>För att se fakturabilder så behöver man zooma ned via konto och välja transaktioner</a:t>
            </a:r>
          </a:p>
          <a:p>
            <a:r>
              <a:rPr lang="sv-SE" dirty="0"/>
              <a:t>Att gå via leverantör och zooma vidare för att se fakturabild går ej</a:t>
            </a:r>
          </a:p>
          <a:p>
            <a:r>
              <a:rPr lang="sv-SE" dirty="0"/>
              <a:t>Gäller oavsett om fakturan är elektronisk eller scannad. </a:t>
            </a:r>
          </a:p>
          <a:p>
            <a:endParaRPr lang="sv-SE" dirty="0"/>
          </a:p>
        </p:txBody>
      </p:sp>
      <p:pic>
        <p:nvPicPr>
          <p:cNvPr id="6" name="Bildobjekt 5">
            <a:extLst>
              <a:ext uri="{FF2B5EF4-FFF2-40B4-BE49-F238E27FC236}">
                <a16:creationId xmlns:a16="http://schemas.microsoft.com/office/drawing/2014/main" id="{0DC45D9D-0C51-60A4-9A65-6FE32CD7C693}"/>
              </a:ext>
            </a:extLst>
          </p:cNvPr>
          <p:cNvPicPr>
            <a:picLocks noChangeAspect="1"/>
          </p:cNvPicPr>
          <p:nvPr/>
        </p:nvPicPr>
        <p:blipFill>
          <a:blip r:embed="rId2"/>
          <a:stretch>
            <a:fillRect/>
          </a:stretch>
        </p:blipFill>
        <p:spPr>
          <a:xfrm>
            <a:off x="529590" y="1653675"/>
            <a:ext cx="7295198" cy="3403283"/>
          </a:xfrm>
          <a:prstGeom prst="rect">
            <a:avLst/>
          </a:prstGeom>
        </p:spPr>
      </p:pic>
    </p:spTree>
    <p:extLst>
      <p:ext uri="{BB962C8B-B14F-4D97-AF65-F5344CB8AC3E}">
        <p14:creationId xmlns:p14="http://schemas.microsoft.com/office/powerpoint/2010/main" val="31562639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78B619-BC68-3A87-3A9F-65E7A0781037}"/>
              </a:ext>
            </a:extLst>
          </p:cNvPr>
          <p:cNvSpPr>
            <a:spLocks noGrp="1"/>
          </p:cNvSpPr>
          <p:nvPr>
            <p:ph type="title"/>
          </p:nvPr>
        </p:nvSpPr>
        <p:spPr>
          <a:xfrm>
            <a:off x="515938" y="234950"/>
            <a:ext cx="10423408" cy="1069975"/>
          </a:xfrm>
        </p:spPr>
        <p:txBody>
          <a:bodyPr>
            <a:normAutofit/>
          </a:bodyPr>
          <a:lstStyle/>
          <a:p>
            <a:r>
              <a:rPr lang="sv-SE"/>
              <a:t>Exempel på zoomning</a:t>
            </a:r>
            <a:br>
              <a:rPr lang="sv-SE"/>
            </a:br>
            <a:r>
              <a:rPr lang="sv-SE"/>
              <a:t>Från enhet till verksamhet – konto - lönedetaljer</a:t>
            </a:r>
          </a:p>
        </p:txBody>
      </p:sp>
      <p:sp>
        <p:nvSpPr>
          <p:cNvPr id="4" name="Platshållare för text 3">
            <a:extLst>
              <a:ext uri="{FF2B5EF4-FFF2-40B4-BE49-F238E27FC236}">
                <a16:creationId xmlns:a16="http://schemas.microsoft.com/office/drawing/2014/main" id="{7FD30F3E-A54B-C450-B951-84FBFD46E459}"/>
              </a:ext>
            </a:extLst>
          </p:cNvPr>
          <p:cNvSpPr>
            <a:spLocks noGrp="1"/>
          </p:cNvSpPr>
          <p:nvPr>
            <p:ph type="body" sz="quarter" idx="14"/>
          </p:nvPr>
        </p:nvSpPr>
        <p:spPr>
          <a:xfrm>
            <a:off x="7828156" y="1752600"/>
            <a:ext cx="3880624" cy="3887788"/>
          </a:xfrm>
        </p:spPr>
        <p:txBody>
          <a:bodyPr>
            <a:normAutofit/>
          </a:bodyPr>
          <a:lstStyle/>
          <a:p>
            <a:r>
              <a:rPr lang="sv-SE"/>
              <a:t>Måste ned till konto (5xxx) via enhet för att se lönedetaljer.</a:t>
            </a:r>
          </a:p>
          <a:p>
            <a:r>
              <a:rPr lang="sv-SE"/>
              <a:t>Behörigheten att se är knuten till enhet (attest)</a:t>
            </a:r>
          </a:p>
          <a:p>
            <a:r>
              <a:rPr lang="sv-SE"/>
              <a:t>Klicka på knappen ”lön” till höger</a:t>
            </a:r>
          </a:p>
        </p:txBody>
      </p:sp>
      <p:pic>
        <p:nvPicPr>
          <p:cNvPr id="6" name="Bildobjekt 5">
            <a:extLst>
              <a:ext uri="{FF2B5EF4-FFF2-40B4-BE49-F238E27FC236}">
                <a16:creationId xmlns:a16="http://schemas.microsoft.com/office/drawing/2014/main" id="{5D7BE296-4524-2784-9109-C4568FBA0B7A}"/>
              </a:ext>
            </a:extLst>
          </p:cNvPr>
          <p:cNvPicPr>
            <a:picLocks noChangeAspect="1"/>
          </p:cNvPicPr>
          <p:nvPr/>
        </p:nvPicPr>
        <p:blipFill>
          <a:blip r:embed="rId3"/>
          <a:stretch>
            <a:fillRect/>
          </a:stretch>
        </p:blipFill>
        <p:spPr>
          <a:xfrm>
            <a:off x="594732" y="1752600"/>
            <a:ext cx="7014686" cy="3352800"/>
          </a:xfrm>
          <a:prstGeom prst="rect">
            <a:avLst/>
          </a:prstGeom>
        </p:spPr>
      </p:pic>
      <p:cxnSp>
        <p:nvCxnSpPr>
          <p:cNvPr id="8" name="Rak pilkoppling 7">
            <a:extLst>
              <a:ext uri="{FF2B5EF4-FFF2-40B4-BE49-F238E27FC236}">
                <a16:creationId xmlns:a16="http://schemas.microsoft.com/office/drawing/2014/main" id="{BD955162-4460-89F8-A59F-91D914304861}"/>
              </a:ext>
            </a:extLst>
          </p:cNvPr>
          <p:cNvCxnSpPr/>
          <p:nvPr/>
        </p:nvCxnSpPr>
        <p:spPr>
          <a:xfrm>
            <a:off x="7393258" y="2007219"/>
            <a:ext cx="0" cy="97015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6880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AAAA13-A26E-9150-C96F-A9D91B2EA2EB}"/>
              </a:ext>
            </a:extLst>
          </p:cNvPr>
          <p:cNvSpPr>
            <a:spLocks noGrp="1"/>
          </p:cNvSpPr>
          <p:nvPr>
            <p:ph type="title"/>
          </p:nvPr>
        </p:nvSpPr>
        <p:spPr/>
        <p:txBody>
          <a:bodyPr/>
          <a:lstStyle/>
          <a:p>
            <a:r>
              <a:rPr lang="sv-SE"/>
              <a:t>Lönedetaljer – möjliga visningar</a:t>
            </a:r>
          </a:p>
        </p:txBody>
      </p:sp>
      <p:sp>
        <p:nvSpPr>
          <p:cNvPr id="4" name="Platshållare för text 3">
            <a:extLst>
              <a:ext uri="{FF2B5EF4-FFF2-40B4-BE49-F238E27FC236}">
                <a16:creationId xmlns:a16="http://schemas.microsoft.com/office/drawing/2014/main" id="{FC73D203-BECC-C4EC-7934-293B065D6773}"/>
              </a:ext>
            </a:extLst>
          </p:cNvPr>
          <p:cNvSpPr>
            <a:spLocks noGrp="1"/>
          </p:cNvSpPr>
          <p:nvPr>
            <p:ph type="body" sz="quarter" idx="14"/>
          </p:nvPr>
        </p:nvSpPr>
        <p:spPr>
          <a:xfrm>
            <a:off x="7605132" y="1520825"/>
            <a:ext cx="3869473" cy="3887788"/>
          </a:xfrm>
        </p:spPr>
        <p:txBody>
          <a:bodyPr>
            <a:normAutofit fontScale="85000" lnSpcReduction="20000"/>
          </a:bodyPr>
          <a:lstStyle/>
          <a:p>
            <a:r>
              <a:rPr lang="sv-SE"/>
              <a:t>Kan justera period och enhet samt exportera.</a:t>
            </a:r>
          </a:p>
          <a:p>
            <a:r>
              <a:rPr lang="sv-SE"/>
              <a:t>Personalkostnaderna visas alltid exklusive PO-pålägget vid ”löneknapps-zoomning”</a:t>
            </a:r>
          </a:p>
          <a:p>
            <a:r>
              <a:rPr lang="sv-SE">
                <a:solidFill>
                  <a:srgbClr val="0070C0"/>
                </a:solidFill>
              </a:rPr>
              <a:t>Ser först det konto man zoomat på men kan få med allt gällande löner i urvalet genom att bocka i rutan ”Visa alla konton”</a:t>
            </a:r>
          </a:p>
          <a:p>
            <a:r>
              <a:rPr lang="sv-SE">
                <a:solidFill>
                  <a:srgbClr val="00B050"/>
                </a:solidFill>
              </a:rPr>
              <a:t>Kan välja att se (gruppera) resultatet efter </a:t>
            </a:r>
            <a:r>
              <a:rPr lang="sv-SE" err="1">
                <a:solidFill>
                  <a:srgbClr val="00B050"/>
                </a:solidFill>
              </a:rPr>
              <a:t>löneart</a:t>
            </a:r>
            <a:r>
              <a:rPr lang="sv-SE">
                <a:solidFill>
                  <a:srgbClr val="00B050"/>
                </a:solidFill>
              </a:rPr>
              <a:t> eller person</a:t>
            </a:r>
          </a:p>
          <a:p>
            <a:r>
              <a:rPr lang="sv-SE">
                <a:solidFill>
                  <a:srgbClr val="FF0000"/>
                </a:solidFill>
              </a:rPr>
              <a:t>Flikarna ”Tabell” respektive ”Pivot tabell” innebär också två olika visningsalternativ</a:t>
            </a:r>
          </a:p>
        </p:txBody>
      </p:sp>
      <p:pic>
        <p:nvPicPr>
          <p:cNvPr id="6" name="Bildobjekt 5">
            <a:extLst>
              <a:ext uri="{FF2B5EF4-FFF2-40B4-BE49-F238E27FC236}">
                <a16:creationId xmlns:a16="http://schemas.microsoft.com/office/drawing/2014/main" id="{23FE8B1C-EA8C-8BB1-A37D-282EE786E82C}"/>
              </a:ext>
            </a:extLst>
          </p:cNvPr>
          <p:cNvPicPr>
            <a:picLocks noChangeAspect="1"/>
          </p:cNvPicPr>
          <p:nvPr/>
        </p:nvPicPr>
        <p:blipFill>
          <a:blip r:embed="rId3"/>
          <a:stretch>
            <a:fillRect/>
          </a:stretch>
        </p:blipFill>
        <p:spPr>
          <a:xfrm>
            <a:off x="515938" y="1543844"/>
            <a:ext cx="6565106" cy="3864769"/>
          </a:xfrm>
          <a:prstGeom prst="rect">
            <a:avLst/>
          </a:prstGeom>
        </p:spPr>
      </p:pic>
      <p:sp>
        <p:nvSpPr>
          <p:cNvPr id="11" name="Rektangel 10">
            <a:extLst>
              <a:ext uri="{FF2B5EF4-FFF2-40B4-BE49-F238E27FC236}">
                <a16:creationId xmlns:a16="http://schemas.microsoft.com/office/drawing/2014/main" id="{8C2790AC-58E7-DE05-3AAF-9BBD1C817AFC}"/>
              </a:ext>
            </a:extLst>
          </p:cNvPr>
          <p:cNvSpPr/>
          <p:nvPr/>
        </p:nvSpPr>
        <p:spPr>
          <a:xfrm>
            <a:off x="434898" y="2665141"/>
            <a:ext cx="1103970" cy="323386"/>
          </a:xfrm>
          <a:prstGeom prst="rect">
            <a:avLst/>
          </a:prstGeom>
          <a:solidFill>
            <a:schemeClr val="accent1">
              <a:alpha val="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BBFE568E-C17D-18A2-4699-27F66AE3A428}"/>
              </a:ext>
            </a:extLst>
          </p:cNvPr>
          <p:cNvSpPr/>
          <p:nvPr/>
        </p:nvSpPr>
        <p:spPr>
          <a:xfrm>
            <a:off x="434898" y="3353729"/>
            <a:ext cx="3858322" cy="236964"/>
          </a:xfrm>
          <a:prstGeom prst="rect">
            <a:avLst/>
          </a:prstGeom>
          <a:solidFill>
            <a:schemeClr val="accent1">
              <a:alpha val="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3" name="Rektangel 12">
            <a:extLst>
              <a:ext uri="{FF2B5EF4-FFF2-40B4-BE49-F238E27FC236}">
                <a16:creationId xmlns:a16="http://schemas.microsoft.com/office/drawing/2014/main" id="{494664C6-45E2-4996-D702-B2BB4FC56EEF}"/>
              </a:ext>
            </a:extLst>
          </p:cNvPr>
          <p:cNvSpPr/>
          <p:nvPr/>
        </p:nvSpPr>
        <p:spPr>
          <a:xfrm>
            <a:off x="434898" y="2988527"/>
            <a:ext cx="1483112" cy="236964"/>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Rektangel 2">
            <a:extLst>
              <a:ext uri="{FF2B5EF4-FFF2-40B4-BE49-F238E27FC236}">
                <a16:creationId xmlns:a16="http://schemas.microsoft.com/office/drawing/2014/main" id="{76C9FB86-3EF5-C061-8EC2-ACBFB0F743F2}"/>
              </a:ext>
            </a:extLst>
          </p:cNvPr>
          <p:cNvSpPr/>
          <p:nvPr/>
        </p:nvSpPr>
        <p:spPr>
          <a:xfrm>
            <a:off x="2013995" y="4074289"/>
            <a:ext cx="925975" cy="10069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777646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78B619-BC68-3A87-3A9F-65E7A0781037}"/>
              </a:ext>
            </a:extLst>
          </p:cNvPr>
          <p:cNvSpPr>
            <a:spLocks noGrp="1"/>
          </p:cNvSpPr>
          <p:nvPr>
            <p:ph type="title"/>
          </p:nvPr>
        </p:nvSpPr>
        <p:spPr>
          <a:xfrm>
            <a:off x="515938" y="234950"/>
            <a:ext cx="10679886" cy="1069975"/>
          </a:xfrm>
        </p:spPr>
        <p:txBody>
          <a:bodyPr/>
          <a:lstStyle/>
          <a:p>
            <a:r>
              <a:rPr lang="sv-SE"/>
              <a:t>Fliken tabell – Lista alt. gruppering på person eller </a:t>
            </a:r>
            <a:r>
              <a:rPr lang="sv-SE" err="1"/>
              <a:t>löneart</a:t>
            </a:r>
            <a:endParaRPr lang="sv-SE"/>
          </a:p>
        </p:txBody>
      </p:sp>
      <p:sp>
        <p:nvSpPr>
          <p:cNvPr id="4" name="Platshållare för text 3">
            <a:extLst>
              <a:ext uri="{FF2B5EF4-FFF2-40B4-BE49-F238E27FC236}">
                <a16:creationId xmlns:a16="http://schemas.microsoft.com/office/drawing/2014/main" id="{7FD30F3E-A54B-C450-B951-84FBFD46E459}"/>
              </a:ext>
            </a:extLst>
          </p:cNvPr>
          <p:cNvSpPr>
            <a:spLocks noGrp="1"/>
          </p:cNvSpPr>
          <p:nvPr>
            <p:ph type="body" sz="quarter" idx="14"/>
          </p:nvPr>
        </p:nvSpPr>
        <p:spPr>
          <a:xfrm>
            <a:off x="515938" y="4569369"/>
            <a:ext cx="11259750" cy="1434247"/>
          </a:xfrm>
        </p:spPr>
        <p:txBody>
          <a:bodyPr>
            <a:normAutofit fontScale="55000" lnSpcReduction="20000"/>
          </a:bodyPr>
          <a:lstStyle/>
          <a:p>
            <a:r>
              <a:rPr lang="sv-SE"/>
              <a:t>Finns tre visningsalternativ att välja mellan</a:t>
            </a:r>
          </a:p>
          <a:p>
            <a:r>
              <a:rPr lang="sv-SE"/>
              <a:t>Ingen gruppering (startläget), lista sorterad efter förnamn och konto.</a:t>
            </a:r>
          </a:p>
          <a:p>
            <a:r>
              <a:rPr lang="sv-SE"/>
              <a:t>Gruppering per person eller </a:t>
            </a:r>
            <a:r>
              <a:rPr lang="sv-SE" err="1"/>
              <a:t>löneart</a:t>
            </a:r>
            <a:r>
              <a:rPr lang="sv-SE"/>
              <a:t> (se exempel ovan)</a:t>
            </a:r>
          </a:p>
          <a:p>
            <a:r>
              <a:rPr lang="sv-SE"/>
              <a:t>Expanderar man, antingen enskild person/</a:t>
            </a:r>
            <a:r>
              <a:rPr lang="sv-SE" err="1"/>
              <a:t>löneart</a:t>
            </a:r>
            <a:r>
              <a:rPr lang="sv-SE"/>
              <a:t> genom att klicka på </a:t>
            </a:r>
            <a:r>
              <a:rPr lang="sv-SE">
                <a:solidFill>
                  <a:srgbClr val="0070C0"/>
                </a:solidFill>
              </a:rPr>
              <a:t>plus-tecknet</a:t>
            </a:r>
            <a:r>
              <a:rPr lang="sv-SE"/>
              <a:t> eller samtliga med </a:t>
            </a:r>
            <a:r>
              <a:rPr lang="sv-SE">
                <a:solidFill>
                  <a:srgbClr val="FF0000"/>
                </a:solidFill>
              </a:rPr>
              <a:t>knappen ”Öppna/stäng alla rader”</a:t>
            </a:r>
            <a:r>
              <a:rPr lang="sv-SE"/>
              <a:t>, så visas även </a:t>
            </a:r>
            <a:r>
              <a:rPr lang="sv-SE" err="1"/>
              <a:t>löneart</a:t>
            </a:r>
            <a:r>
              <a:rPr lang="sv-SE"/>
              <a:t>/person.</a:t>
            </a:r>
          </a:p>
          <a:p>
            <a:r>
              <a:rPr lang="sv-SE">
                <a:solidFill>
                  <a:srgbClr val="FF0000"/>
                </a:solidFill>
              </a:rPr>
              <a:t>I ”tabell” så visas </a:t>
            </a:r>
            <a:r>
              <a:rPr lang="sv-SE" err="1">
                <a:solidFill>
                  <a:srgbClr val="FF0000"/>
                </a:solidFill>
              </a:rPr>
              <a:t>lönedatan</a:t>
            </a:r>
            <a:r>
              <a:rPr lang="sv-SE">
                <a:solidFill>
                  <a:srgbClr val="FF0000"/>
                </a:solidFill>
              </a:rPr>
              <a:t> ackumulerat (t.o.m. period)</a:t>
            </a:r>
          </a:p>
        </p:txBody>
      </p:sp>
      <p:pic>
        <p:nvPicPr>
          <p:cNvPr id="6" name="Bildobjekt 5">
            <a:extLst>
              <a:ext uri="{FF2B5EF4-FFF2-40B4-BE49-F238E27FC236}">
                <a16:creationId xmlns:a16="http://schemas.microsoft.com/office/drawing/2014/main" id="{366C6880-0D6B-D643-9E58-5EDEC85114E2}"/>
              </a:ext>
            </a:extLst>
          </p:cNvPr>
          <p:cNvPicPr>
            <a:picLocks noChangeAspect="1"/>
          </p:cNvPicPr>
          <p:nvPr/>
        </p:nvPicPr>
        <p:blipFill>
          <a:blip r:embed="rId3"/>
          <a:stretch>
            <a:fillRect/>
          </a:stretch>
        </p:blipFill>
        <p:spPr>
          <a:xfrm>
            <a:off x="515938" y="1722057"/>
            <a:ext cx="5501640" cy="2552700"/>
          </a:xfrm>
          <a:prstGeom prst="rect">
            <a:avLst/>
          </a:prstGeom>
        </p:spPr>
      </p:pic>
      <p:pic>
        <p:nvPicPr>
          <p:cNvPr id="8" name="Bildobjekt 7">
            <a:extLst>
              <a:ext uri="{FF2B5EF4-FFF2-40B4-BE49-F238E27FC236}">
                <a16:creationId xmlns:a16="http://schemas.microsoft.com/office/drawing/2014/main" id="{272B0ACF-96E3-D789-C034-B659D511C686}"/>
              </a:ext>
            </a:extLst>
          </p:cNvPr>
          <p:cNvPicPr>
            <a:picLocks noChangeAspect="1"/>
          </p:cNvPicPr>
          <p:nvPr/>
        </p:nvPicPr>
        <p:blipFill>
          <a:blip r:embed="rId4"/>
          <a:stretch>
            <a:fillRect/>
          </a:stretch>
        </p:blipFill>
        <p:spPr>
          <a:xfrm>
            <a:off x="6354229" y="1724161"/>
            <a:ext cx="5550694" cy="2807494"/>
          </a:xfrm>
          <a:prstGeom prst="rect">
            <a:avLst/>
          </a:prstGeom>
        </p:spPr>
      </p:pic>
      <p:sp>
        <p:nvSpPr>
          <p:cNvPr id="9" name="Rektangel 8">
            <a:extLst>
              <a:ext uri="{FF2B5EF4-FFF2-40B4-BE49-F238E27FC236}">
                <a16:creationId xmlns:a16="http://schemas.microsoft.com/office/drawing/2014/main" id="{C2A16259-779D-5376-DC19-8F4A991D2EDD}"/>
              </a:ext>
            </a:extLst>
          </p:cNvPr>
          <p:cNvSpPr/>
          <p:nvPr/>
        </p:nvSpPr>
        <p:spPr>
          <a:xfrm>
            <a:off x="515938" y="2887499"/>
            <a:ext cx="242345" cy="1059366"/>
          </a:xfrm>
          <a:prstGeom prst="rect">
            <a:avLst/>
          </a:prstGeom>
          <a:solidFill>
            <a:schemeClr val="accent1">
              <a:alpha val="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9E811B4A-C1E9-D07E-C7E9-B0E392AB2E20}"/>
              </a:ext>
            </a:extLst>
          </p:cNvPr>
          <p:cNvSpPr/>
          <p:nvPr/>
        </p:nvSpPr>
        <p:spPr>
          <a:xfrm>
            <a:off x="515938" y="2352907"/>
            <a:ext cx="1625096" cy="206700"/>
          </a:xfrm>
          <a:prstGeom prst="rect">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63724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B624997-0977-5BEE-4FA7-EB16A24C9D9F}"/>
              </a:ext>
            </a:extLst>
          </p:cNvPr>
          <p:cNvSpPr>
            <a:spLocks noGrp="1"/>
          </p:cNvSpPr>
          <p:nvPr>
            <p:ph type="title"/>
          </p:nvPr>
        </p:nvSpPr>
        <p:spPr/>
        <p:txBody>
          <a:bodyPr/>
          <a:lstStyle/>
          <a:p>
            <a:r>
              <a:rPr lang="sv-SE"/>
              <a:t>Fliken Pivottabell </a:t>
            </a:r>
          </a:p>
        </p:txBody>
      </p:sp>
      <p:sp>
        <p:nvSpPr>
          <p:cNvPr id="4" name="Platshållare för text 3">
            <a:extLst>
              <a:ext uri="{FF2B5EF4-FFF2-40B4-BE49-F238E27FC236}">
                <a16:creationId xmlns:a16="http://schemas.microsoft.com/office/drawing/2014/main" id="{C99EE64A-0BD9-B4E6-5DF9-98C879D1D725}"/>
              </a:ext>
            </a:extLst>
          </p:cNvPr>
          <p:cNvSpPr>
            <a:spLocks noGrp="1"/>
          </p:cNvSpPr>
          <p:nvPr>
            <p:ph type="body" sz="quarter" idx="14"/>
          </p:nvPr>
        </p:nvSpPr>
        <p:spPr>
          <a:xfrm>
            <a:off x="515938" y="4705815"/>
            <a:ext cx="10969818" cy="1382751"/>
          </a:xfrm>
        </p:spPr>
        <p:txBody>
          <a:bodyPr>
            <a:normAutofit/>
          </a:bodyPr>
          <a:lstStyle/>
          <a:p>
            <a:r>
              <a:rPr lang="sv-SE"/>
              <a:t>Zoomning ned från t.ex. enhet ger strukturen</a:t>
            </a:r>
          </a:p>
          <a:p>
            <a:r>
              <a:rPr lang="sv-SE"/>
              <a:t>Möjligt ha flera koddelar (fält) till vänster med delsummor</a:t>
            </a:r>
          </a:p>
          <a:p>
            <a:r>
              <a:rPr lang="sv-SE"/>
              <a:t>Går ej zooma i pivottabellen</a:t>
            </a:r>
          </a:p>
          <a:p>
            <a:endParaRPr lang="sv-SE"/>
          </a:p>
        </p:txBody>
      </p:sp>
      <p:pic>
        <p:nvPicPr>
          <p:cNvPr id="6" name="Bildobjekt 5">
            <a:extLst>
              <a:ext uri="{FF2B5EF4-FFF2-40B4-BE49-F238E27FC236}">
                <a16:creationId xmlns:a16="http://schemas.microsoft.com/office/drawing/2014/main" id="{0F671809-7443-ABCA-6BAD-50B03C99846B}"/>
              </a:ext>
            </a:extLst>
          </p:cNvPr>
          <p:cNvPicPr>
            <a:picLocks noChangeAspect="1"/>
          </p:cNvPicPr>
          <p:nvPr/>
        </p:nvPicPr>
        <p:blipFill>
          <a:blip r:embed="rId2"/>
          <a:stretch>
            <a:fillRect/>
          </a:stretch>
        </p:blipFill>
        <p:spPr>
          <a:xfrm>
            <a:off x="515938" y="1667458"/>
            <a:ext cx="8515350" cy="2893219"/>
          </a:xfrm>
          <a:prstGeom prst="rect">
            <a:avLst/>
          </a:prstGeom>
        </p:spPr>
      </p:pic>
      <p:sp>
        <p:nvSpPr>
          <p:cNvPr id="3" name="Rektangel 2">
            <a:extLst>
              <a:ext uri="{FF2B5EF4-FFF2-40B4-BE49-F238E27FC236}">
                <a16:creationId xmlns:a16="http://schemas.microsoft.com/office/drawing/2014/main" id="{B473962A-56DF-C0D9-F1BE-D1262755A6DB}"/>
              </a:ext>
            </a:extLst>
          </p:cNvPr>
          <p:cNvSpPr/>
          <p:nvPr/>
        </p:nvSpPr>
        <p:spPr>
          <a:xfrm>
            <a:off x="5075434" y="3287730"/>
            <a:ext cx="873303" cy="10274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196059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67C9C7B-78BB-7090-7469-3047F8B5BD57}"/>
              </a:ext>
            </a:extLst>
          </p:cNvPr>
          <p:cNvSpPr>
            <a:spLocks noGrp="1"/>
          </p:cNvSpPr>
          <p:nvPr>
            <p:ph type="title"/>
          </p:nvPr>
        </p:nvSpPr>
        <p:spPr/>
        <p:txBody>
          <a:bodyPr/>
          <a:lstStyle/>
          <a:p>
            <a:r>
              <a:rPr lang="sv-SE"/>
              <a:t>Fliken pivottabell - fältlista</a:t>
            </a:r>
          </a:p>
        </p:txBody>
      </p:sp>
      <p:sp>
        <p:nvSpPr>
          <p:cNvPr id="4" name="Platshållare för text 3">
            <a:extLst>
              <a:ext uri="{FF2B5EF4-FFF2-40B4-BE49-F238E27FC236}">
                <a16:creationId xmlns:a16="http://schemas.microsoft.com/office/drawing/2014/main" id="{BEF2FA77-3F34-8995-6ED0-962CE7139740}"/>
              </a:ext>
            </a:extLst>
          </p:cNvPr>
          <p:cNvSpPr>
            <a:spLocks noGrp="1"/>
          </p:cNvSpPr>
          <p:nvPr>
            <p:ph type="body" sz="quarter" idx="14"/>
          </p:nvPr>
        </p:nvSpPr>
        <p:spPr>
          <a:xfrm>
            <a:off x="8129239" y="1520828"/>
            <a:ext cx="3301033" cy="3887788"/>
          </a:xfrm>
        </p:spPr>
        <p:txBody>
          <a:bodyPr>
            <a:normAutofit fontScale="92500"/>
          </a:bodyPr>
          <a:lstStyle/>
          <a:p>
            <a:r>
              <a:rPr lang="sv-SE" dirty="0">
                <a:solidFill>
                  <a:srgbClr val="0070C0"/>
                </a:solidFill>
              </a:rPr>
              <a:t>Knappen fältlista ger de fält (koder) som kan ingå i visningen. Från listan drar man fältet </a:t>
            </a:r>
            <a:r>
              <a:rPr lang="sv-SE">
                <a:solidFill>
                  <a:srgbClr val="0070C0"/>
                </a:solidFill>
              </a:rPr>
              <a:t>till raden med </a:t>
            </a:r>
            <a:r>
              <a:rPr lang="sv-SE" dirty="0">
                <a:solidFill>
                  <a:srgbClr val="0070C0"/>
                </a:solidFill>
              </a:rPr>
              <a:t>fält </a:t>
            </a:r>
          </a:p>
          <a:p>
            <a:r>
              <a:rPr lang="sv-SE" dirty="0"/>
              <a:t>Ändra ordning genom att dra fälten</a:t>
            </a:r>
          </a:p>
          <a:p>
            <a:r>
              <a:rPr lang="sv-SE" dirty="0"/>
              <a:t>Sortera upp/ned med pilknappen</a:t>
            </a:r>
          </a:p>
          <a:p>
            <a:r>
              <a:rPr lang="sv-SE" dirty="0"/>
              <a:t>Högerklicka på fältet för att ta bort (göm) fält</a:t>
            </a:r>
          </a:p>
          <a:p>
            <a:endParaRPr lang="sv-SE" dirty="0"/>
          </a:p>
        </p:txBody>
      </p:sp>
      <p:pic>
        <p:nvPicPr>
          <p:cNvPr id="6" name="Bildobjekt 5">
            <a:extLst>
              <a:ext uri="{FF2B5EF4-FFF2-40B4-BE49-F238E27FC236}">
                <a16:creationId xmlns:a16="http://schemas.microsoft.com/office/drawing/2014/main" id="{9DAFCA14-B998-CB1B-1C02-1EE194A4A274}"/>
              </a:ext>
            </a:extLst>
          </p:cNvPr>
          <p:cNvPicPr>
            <a:picLocks noChangeAspect="1"/>
          </p:cNvPicPr>
          <p:nvPr/>
        </p:nvPicPr>
        <p:blipFill>
          <a:blip r:embed="rId2"/>
          <a:stretch>
            <a:fillRect/>
          </a:stretch>
        </p:blipFill>
        <p:spPr>
          <a:xfrm>
            <a:off x="515941" y="1520828"/>
            <a:ext cx="7320915" cy="2626995"/>
          </a:xfrm>
          <a:prstGeom prst="rect">
            <a:avLst/>
          </a:prstGeom>
        </p:spPr>
      </p:pic>
      <p:sp>
        <p:nvSpPr>
          <p:cNvPr id="7" name="Rektangel 6">
            <a:extLst>
              <a:ext uri="{FF2B5EF4-FFF2-40B4-BE49-F238E27FC236}">
                <a16:creationId xmlns:a16="http://schemas.microsoft.com/office/drawing/2014/main" id="{904A275F-B10F-C2DE-3FC6-395BA17553F0}"/>
              </a:ext>
            </a:extLst>
          </p:cNvPr>
          <p:cNvSpPr/>
          <p:nvPr/>
        </p:nvSpPr>
        <p:spPr>
          <a:xfrm>
            <a:off x="3122341" y="1694985"/>
            <a:ext cx="769435" cy="401444"/>
          </a:xfrm>
          <a:prstGeom prst="rect">
            <a:avLst/>
          </a:prstGeom>
          <a:solidFill>
            <a:schemeClr val="accent1">
              <a:alpha val="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7">
            <a:extLst>
              <a:ext uri="{FF2B5EF4-FFF2-40B4-BE49-F238E27FC236}">
                <a16:creationId xmlns:a16="http://schemas.microsoft.com/office/drawing/2014/main" id="{BF611742-CEEA-5EC0-B251-A713DF045AEE}"/>
              </a:ext>
            </a:extLst>
          </p:cNvPr>
          <p:cNvSpPr/>
          <p:nvPr/>
        </p:nvSpPr>
        <p:spPr>
          <a:xfrm>
            <a:off x="4705815" y="2781621"/>
            <a:ext cx="1390185" cy="1444691"/>
          </a:xfrm>
          <a:prstGeom prst="rect">
            <a:avLst/>
          </a:prstGeom>
          <a:solidFill>
            <a:schemeClr val="accent1">
              <a:alpha val="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71232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DEDC77-A7A4-10C9-7069-38B84B417622}"/>
              </a:ext>
            </a:extLst>
          </p:cNvPr>
          <p:cNvSpPr>
            <a:spLocks noGrp="1"/>
          </p:cNvSpPr>
          <p:nvPr>
            <p:ph type="title"/>
          </p:nvPr>
        </p:nvSpPr>
        <p:spPr/>
        <p:txBody>
          <a:bodyPr/>
          <a:lstStyle/>
          <a:p>
            <a:r>
              <a:rPr lang="sv-SE" dirty="0"/>
              <a:t>Att göra ekonomisk prognos</a:t>
            </a:r>
          </a:p>
        </p:txBody>
      </p:sp>
      <p:pic>
        <p:nvPicPr>
          <p:cNvPr id="12" name="Platshållare för bild 11" descr="En bild som visar turkos, Blågrön, design">
            <a:extLst>
              <a:ext uri="{FF2B5EF4-FFF2-40B4-BE49-F238E27FC236}">
                <a16:creationId xmlns:a16="http://schemas.microsoft.com/office/drawing/2014/main" id="{0DA414DA-32E2-F0F0-7478-97E6AF264FF9}"/>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5804" b="5804"/>
          <a:stretch>
            <a:fillRect/>
          </a:stretch>
        </p:blipFill>
        <p:spPr>
          <a:xfrm>
            <a:off x="-26988" y="0"/>
            <a:ext cx="6096001" cy="6858000"/>
          </a:xfrm>
        </p:spPr>
      </p:pic>
    </p:spTree>
    <p:extLst>
      <p:ext uri="{BB962C8B-B14F-4D97-AF65-F5344CB8AC3E}">
        <p14:creationId xmlns:p14="http://schemas.microsoft.com/office/powerpoint/2010/main" val="20300183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4FC639-258C-F6F6-8F62-52125A9A4737}"/>
              </a:ext>
            </a:extLst>
          </p:cNvPr>
          <p:cNvSpPr>
            <a:spLocks noGrp="1"/>
          </p:cNvSpPr>
          <p:nvPr>
            <p:ph type="title"/>
          </p:nvPr>
        </p:nvSpPr>
        <p:spPr/>
        <p:txBody>
          <a:bodyPr/>
          <a:lstStyle/>
          <a:p>
            <a:r>
              <a:rPr lang="sv-SE"/>
              <a:t>Kontofilter och begreppsfilter</a:t>
            </a:r>
          </a:p>
        </p:txBody>
      </p:sp>
      <p:sp>
        <p:nvSpPr>
          <p:cNvPr id="4" name="Platshållare för text 3">
            <a:extLst>
              <a:ext uri="{FF2B5EF4-FFF2-40B4-BE49-F238E27FC236}">
                <a16:creationId xmlns:a16="http://schemas.microsoft.com/office/drawing/2014/main" id="{BEACE5A4-5489-C6C5-E7C6-9343593283DB}"/>
              </a:ext>
            </a:extLst>
          </p:cNvPr>
          <p:cNvSpPr>
            <a:spLocks noGrp="1"/>
          </p:cNvSpPr>
          <p:nvPr>
            <p:ph type="body" sz="quarter" idx="14"/>
          </p:nvPr>
        </p:nvSpPr>
        <p:spPr>
          <a:xfrm>
            <a:off x="268606" y="5285898"/>
            <a:ext cx="9388350" cy="858424"/>
          </a:xfrm>
        </p:spPr>
        <p:txBody>
          <a:bodyPr>
            <a:normAutofit fontScale="70000" lnSpcReduction="20000"/>
          </a:bodyPr>
          <a:lstStyle/>
          <a:p>
            <a:r>
              <a:rPr lang="sv-SE"/>
              <a:t>Kontofilter – möjligt göra urval på konto, kontogrupp och kontoklass</a:t>
            </a:r>
          </a:p>
          <a:p>
            <a:r>
              <a:rPr lang="sv-SE"/>
              <a:t>Begreppsfilter – möjligt göra urval på de koder det finns värden på</a:t>
            </a:r>
          </a:p>
          <a:p>
            <a:r>
              <a:rPr lang="sv-SE">
                <a:solidFill>
                  <a:srgbClr val="0070C0"/>
                </a:solidFill>
              </a:rPr>
              <a:t>Fälls ut/in med pilarna i kanterna</a:t>
            </a:r>
          </a:p>
        </p:txBody>
      </p:sp>
      <p:pic>
        <p:nvPicPr>
          <p:cNvPr id="6" name="Bildobjekt 5">
            <a:extLst>
              <a:ext uri="{FF2B5EF4-FFF2-40B4-BE49-F238E27FC236}">
                <a16:creationId xmlns:a16="http://schemas.microsoft.com/office/drawing/2014/main" id="{A03A64F3-3A9C-52A9-BB3F-CA7E225E94D8}"/>
              </a:ext>
            </a:extLst>
          </p:cNvPr>
          <p:cNvPicPr>
            <a:picLocks noChangeAspect="1"/>
          </p:cNvPicPr>
          <p:nvPr/>
        </p:nvPicPr>
        <p:blipFill>
          <a:blip r:embed="rId3"/>
          <a:stretch>
            <a:fillRect/>
          </a:stretch>
        </p:blipFill>
        <p:spPr>
          <a:xfrm>
            <a:off x="268605" y="1304925"/>
            <a:ext cx="11654790" cy="3713797"/>
          </a:xfrm>
          <a:prstGeom prst="rect">
            <a:avLst/>
          </a:prstGeom>
        </p:spPr>
      </p:pic>
      <p:sp>
        <p:nvSpPr>
          <p:cNvPr id="7" name="Rektangel 6">
            <a:extLst>
              <a:ext uri="{FF2B5EF4-FFF2-40B4-BE49-F238E27FC236}">
                <a16:creationId xmlns:a16="http://schemas.microsoft.com/office/drawing/2014/main" id="{AA8263E2-1794-DC03-F104-C54C1F5E4C6A}"/>
              </a:ext>
            </a:extLst>
          </p:cNvPr>
          <p:cNvSpPr/>
          <p:nvPr/>
        </p:nvSpPr>
        <p:spPr>
          <a:xfrm>
            <a:off x="178421" y="1317046"/>
            <a:ext cx="337517" cy="468351"/>
          </a:xfrm>
          <a:prstGeom prst="rect">
            <a:avLst/>
          </a:prstGeom>
          <a:solidFill>
            <a:schemeClr val="accent1">
              <a:alpha val="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a:extLst>
              <a:ext uri="{FF2B5EF4-FFF2-40B4-BE49-F238E27FC236}">
                <a16:creationId xmlns:a16="http://schemas.microsoft.com/office/drawing/2014/main" id="{E046AE18-FD44-B08A-ED63-A70758953A38}"/>
              </a:ext>
            </a:extLst>
          </p:cNvPr>
          <p:cNvPicPr>
            <a:picLocks noChangeAspect="1"/>
          </p:cNvPicPr>
          <p:nvPr/>
        </p:nvPicPr>
        <p:blipFill>
          <a:blip r:embed="rId4"/>
          <a:stretch>
            <a:fillRect/>
          </a:stretch>
        </p:blipFill>
        <p:spPr>
          <a:xfrm>
            <a:off x="9779680" y="1304925"/>
            <a:ext cx="377985" cy="506012"/>
          </a:xfrm>
          <a:prstGeom prst="rect">
            <a:avLst/>
          </a:prstGeom>
        </p:spPr>
      </p:pic>
    </p:spTree>
    <p:extLst>
      <p:ext uri="{BB962C8B-B14F-4D97-AF65-F5344CB8AC3E}">
        <p14:creationId xmlns:p14="http://schemas.microsoft.com/office/powerpoint/2010/main" val="29913861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9DC1D7-13EE-383F-7361-F0EF16F8AE06}"/>
              </a:ext>
            </a:extLst>
          </p:cNvPr>
          <p:cNvSpPr>
            <a:spLocks noGrp="1"/>
          </p:cNvSpPr>
          <p:nvPr>
            <p:ph type="title"/>
          </p:nvPr>
        </p:nvSpPr>
        <p:spPr/>
        <p:txBody>
          <a:bodyPr/>
          <a:lstStyle/>
          <a:p>
            <a:r>
              <a:rPr lang="sv-SE"/>
              <a:t>Avancerad söksida</a:t>
            </a:r>
          </a:p>
        </p:txBody>
      </p:sp>
      <p:sp>
        <p:nvSpPr>
          <p:cNvPr id="4" name="Platshållare för text 3">
            <a:extLst>
              <a:ext uri="{FF2B5EF4-FFF2-40B4-BE49-F238E27FC236}">
                <a16:creationId xmlns:a16="http://schemas.microsoft.com/office/drawing/2014/main" id="{983F2240-E9BA-1552-06B8-F9CD62085233}"/>
              </a:ext>
            </a:extLst>
          </p:cNvPr>
          <p:cNvSpPr>
            <a:spLocks noGrp="1"/>
          </p:cNvSpPr>
          <p:nvPr>
            <p:ph type="body" sz="quarter" idx="14"/>
          </p:nvPr>
        </p:nvSpPr>
        <p:spPr>
          <a:xfrm>
            <a:off x="7053898" y="1520824"/>
            <a:ext cx="4622164" cy="4340066"/>
          </a:xfrm>
        </p:spPr>
        <p:txBody>
          <a:bodyPr>
            <a:normAutofit fontScale="92500" lnSpcReduction="10000"/>
          </a:bodyPr>
          <a:lstStyle/>
          <a:p>
            <a:r>
              <a:rPr lang="sv-SE"/>
              <a:t>Kan vara en snabbare väg och ger möjlighet att göra urval mer differentierat</a:t>
            </a:r>
          </a:p>
          <a:p>
            <a:r>
              <a:rPr lang="sv-SE"/>
              <a:t>Urval sker genom att skriva värden i ett eller flera begrepp.</a:t>
            </a:r>
          </a:p>
          <a:p>
            <a:r>
              <a:rPr lang="sv-SE"/>
              <a:t>Möjligt differentiera urvalet genom att använda:</a:t>
            </a:r>
            <a:br>
              <a:rPr lang="sv-SE"/>
            </a:br>
            <a:r>
              <a:rPr lang="sv-SE"/>
              <a:t>”,” för att räkna upp flera värden</a:t>
            </a:r>
            <a:br>
              <a:rPr lang="sv-SE"/>
            </a:br>
            <a:r>
              <a:rPr lang="sv-SE"/>
              <a:t>”-” för att söka på intervall</a:t>
            </a:r>
            <a:br>
              <a:rPr lang="sv-SE"/>
            </a:br>
            <a:r>
              <a:rPr lang="sv-SE"/>
              <a:t>”*” för börjar, slutar, innehåller</a:t>
            </a:r>
          </a:p>
          <a:p>
            <a:r>
              <a:rPr lang="sv-SE">
                <a:solidFill>
                  <a:srgbClr val="0070C0"/>
                </a:solidFill>
              </a:rPr>
              <a:t>Knapp nedtill för att rensa sökfält</a:t>
            </a:r>
          </a:p>
          <a:p>
            <a:r>
              <a:rPr lang="sv-SE"/>
              <a:t>Zooma (visa resultat) på de fält med ett +-tecken i förstorings-glaset</a:t>
            </a:r>
          </a:p>
        </p:txBody>
      </p:sp>
      <p:pic>
        <p:nvPicPr>
          <p:cNvPr id="6" name="Bildobjekt 5">
            <a:extLst>
              <a:ext uri="{FF2B5EF4-FFF2-40B4-BE49-F238E27FC236}">
                <a16:creationId xmlns:a16="http://schemas.microsoft.com/office/drawing/2014/main" id="{ACD2D9BC-A07F-9951-8E00-171351C5AD35}"/>
              </a:ext>
            </a:extLst>
          </p:cNvPr>
          <p:cNvPicPr>
            <a:picLocks noChangeAspect="1"/>
          </p:cNvPicPr>
          <p:nvPr/>
        </p:nvPicPr>
        <p:blipFill>
          <a:blip r:embed="rId3"/>
          <a:stretch>
            <a:fillRect/>
          </a:stretch>
        </p:blipFill>
        <p:spPr>
          <a:xfrm>
            <a:off x="515938" y="1520826"/>
            <a:ext cx="6537960" cy="4006215"/>
          </a:xfrm>
          <a:prstGeom prst="rect">
            <a:avLst/>
          </a:prstGeom>
        </p:spPr>
      </p:pic>
      <p:sp>
        <p:nvSpPr>
          <p:cNvPr id="7" name="Rektangel 6">
            <a:extLst>
              <a:ext uri="{FF2B5EF4-FFF2-40B4-BE49-F238E27FC236}">
                <a16:creationId xmlns:a16="http://schemas.microsoft.com/office/drawing/2014/main" id="{DC8CFF0A-AB24-E20A-AAE7-A19B8190F9EA}"/>
              </a:ext>
            </a:extLst>
          </p:cNvPr>
          <p:cNvSpPr/>
          <p:nvPr/>
        </p:nvSpPr>
        <p:spPr>
          <a:xfrm>
            <a:off x="4093535" y="4890977"/>
            <a:ext cx="818707" cy="318976"/>
          </a:xfrm>
          <a:prstGeom prst="rect">
            <a:avLst/>
          </a:prstGeom>
          <a:solidFill>
            <a:schemeClr val="accent1">
              <a:alpha val="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435777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59DC1D7-13EE-383F-7361-F0EF16F8AE06}"/>
              </a:ext>
            </a:extLst>
          </p:cNvPr>
          <p:cNvSpPr>
            <a:spLocks noGrp="1"/>
          </p:cNvSpPr>
          <p:nvPr>
            <p:ph type="title"/>
          </p:nvPr>
        </p:nvSpPr>
        <p:spPr>
          <a:xfrm>
            <a:off x="515938" y="234950"/>
            <a:ext cx="8915141" cy="1069975"/>
          </a:xfrm>
        </p:spPr>
        <p:txBody>
          <a:bodyPr/>
          <a:lstStyle/>
          <a:p>
            <a:r>
              <a:rPr lang="sv-SE"/>
              <a:t>Avancerad söksida – hitta värden du vill söka på</a:t>
            </a:r>
          </a:p>
        </p:txBody>
      </p:sp>
      <p:sp>
        <p:nvSpPr>
          <p:cNvPr id="4" name="Platshållare för text 3">
            <a:extLst>
              <a:ext uri="{FF2B5EF4-FFF2-40B4-BE49-F238E27FC236}">
                <a16:creationId xmlns:a16="http://schemas.microsoft.com/office/drawing/2014/main" id="{983F2240-E9BA-1552-06B8-F9CD62085233}"/>
              </a:ext>
            </a:extLst>
          </p:cNvPr>
          <p:cNvSpPr>
            <a:spLocks noGrp="1"/>
          </p:cNvSpPr>
          <p:nvPr>
            <p:ph type="body" sz="quarter" idx="14"/>
          </p:nvPr>
        </p:nvSpPr>
        <p:spPr>
          <a:xfrm>
            <a:off x="6096000" y="1520824"/>
            <a:ext cx="5580062" cy="4340066"/>
          </a:xfrm>
        </p:spPr>
        <p:txBody>
          <a:bodyPr>
            <a:normAutofit/>
          </a:bodyPr>
          <a:lstStyle/>
          <a:p>
            <a:r>
              <a:rPr lang="sv-SE"/>
              <a:t>För att leta efter värden att söka med</a:t>
            </a:r>
            <a:br>
              <a:rPr lang="sv-SE"/>
            </a:br>
            <a:r>
              <a:rPr lang="sv-SE"/>
              <a:t>kan man</a:t>
            </a:r>
            <a:br>
              <a:rPr lang="sv-SE"/>
            </a:br>
            <a:r>
              <a:rPr lang="sv-SE"/>
              <a:t>- Börja skriva text/siffror i urvalsfältet och tillgängliga värden visas under rutan</a:t>
            </a:r>
            <a:br>
              <a:rPr lang="sv-SE"/>
            </a:br>
            <a:r>
              <a:rPr lang="sv-SE"/>
              <a:t>- Klicka på det vänstra förstorings-glaset och i sökfältet som kommer  skriva text/siffror och klicka på sök och tillgängliga värden visas</a:t>
            </a:r>
          </a:p>
          <a:p>
            <a:endParaRPr lang="sv-SE"/>
          </a:p>
        </p:txBody>
      </p:sp>
      <p:pic>
        <p:nvPicPr>
          <p:cNvPr id="5" name="Bildobjekt 4">
            <a:extLst>
              <a:ext uri="{FF2B5EF4-FFF2-40B4-BE49-F238E27FC236}">
                <a16:creationId xmlns:a16="http://schemas.microsoft.com/office/drawing/2014/main" id="{20B2D2E5-F787-E459-71A7-1EBA295404E9}"/>
              </a:ext>
            </a:extLst>
          </p:cNvPr>
          <p:cNvPicPr>
            <a:picLocks noChangeAspect="1"/>
          </p:cNvPicPr>
          <p:nvPr/>
        </p:nvPicPr>
        <p:blipFill>
          <a:blip r:embed="rId3"/>
          <a:stretch>
            <a:fillRect/>
          </a:stretch>
        </p:blipFill>
        <p:spPr>
          <a:xfrm>
            <a:off x="515938" y="1666654"/>
            <a:ext cx="4048125" cy="2971800"/>
          </a:xfrm>
          <a:prstGeom prst="rect">
            <a:avLst/>
          </a:prstGeom>
        </p:spPr>
      </p:pic>
    </p:spTree>
    <p:extLst>
      <p:ext uri="{BB962C8B-B14F-4D97-AF65-F5344CB8AC3E}">
        <p14:creationId xmlns:p14="http://schemas.microsoft.com/office/powerpoint/2010/main" val="32869957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3150AA-F4B9-234C-237C-D0F1B6797809}"/>
              </a:ext>
            </a:extLst>
          </p:cNvPr>
          <p:cNvSpPr>
            <a:spLocks noGrp="1"/>
          </p:cNvSpPr>
          <p:nvPr>
            <p:ph type="title"/>
          </p:nvPr>
        </p:nvSpPr>
        <p:spPr>
          <a:xfrm>
            <a:off x="515938" y="234950"/>
            <a:ext cx="11488220" cy="1069975"/>
          </a:xfrm>
        </p:spPr>
        <p:txBody>
          <a:bodyPr>
            <a:normAutofit/>
          </a:bodyPr>
          <a:lstStyle/>
          <a:p>
            <a:r>
              <a:rPr lang="sv-SE"/>
              <a:t>Avancerad söksida – visningsalternativ o </a:t>
            </a:r>
            <a:r>
              <a:rPr lang="sv-SE" err="1"/>
              <a:t>direktsök</a:t>
            </a:r>
            <a:r>
              <a:rPr lang="sv-SE"/>
              <a:t> </a:t>
            </a:r>
            <a:r>
              <a:rPr lang="sv-SE" err="1"/>
              <a:t>verfikation</a:t>
            </a:r>
            <a:r>
              <a:rPr lang="sv-SE"/>
              <a:t> </a:t>
            </a:r>
          </a:p>
        </p:txBody>
      </p:sp>
      <p:sp>
        <p:nvSpPr>
          <p:cNvPr id="4" name="Platshållare för text 3">
            <a:extLst>
              <a:ext uri="{FF2B5EF4-FFF2-40B4-BE49-F238E27FC236}">
                <a16:creationId xmlns:a16="http://schemas.microsoft.com/office/drawing/2014/main" id="{EA627C7C-EBA2-FC7D-6A46-E0A8E72B751A}"/>
              </a:ext>
            </a:extLst>
          </p:cNvPr>
          <p:cNvSpPr>
            <a:spLocks noGrp="1"/>
          </p:cNvSpPr>
          <p:nvPr>
            <p:ph type="body" sz="quarter" idx="14"/>
          </p:nvPr>
        </p:nvSpPr>
        <p:spPr>
          <a:xfrm>
            <a:off x="515939" y="2883048"/>
            <a:ext cx="10743940" cy="1816544"/>
          </a:xfrm>
        </p:spPr>
        <p:txBody>
          <a:bodyPr/>
          <a:lstStyle/>
          <a:p>
            <a:r>
              <a:rPr lang="sv-SE"/>
              <a:t>Avancerad söksida har samma zoom/visningsalternativ som finns för de andra ingångarna så som resultaträkning, analys, kund och leverantör.</a:t>
            </a:r>
          </a:p>
          <a:p>
            <a:r>
              <a:rPr lang="sv-SE"/>
              <a:t>I de fall man känner till ett verifikationsnummer och vill söka fram verifikationen så finns en funktion nedtill i bilden för detta. Hamnar då i transaktionsläget enligt nedan</a:t>
            </a:r>
          </a:p>
        </p:txBody>
      </p:sp>
      <p:pic>
        <p:nvPicPr>
          <p:cNvPr id="6" name="Bildobjekt 5">
            <a:extLst>
              <a:ext uri="{FF2B5EF4-FFF2-40B4-BE49-F238E27FC236}">
                <a16:creationId xmlns:a16="http://schemas.microsoft.com/office/drawing/2014/main" id="{2E009A2D-4F24-A1FA-DB69-7B0FE75D0475}"/>
              </a:ext>
            </a:extLst>
          </p:cNvPr>
          <p:cNvPicPr>
            <a:picLocks noChangeAspect="1"/>
          </p:cNvPicPr>
          <p:nvPr/>
        </p:nvPicPr>
        <p:blipFill>
          <a:blip r:embed="rId3"/>
          <a:stretch>
            <a:fillRect/>
          </a:stretch>
        </p:blipFill>
        <p:spPr>
          <a:xfrm>
            <a:off x="427739" y="1536774"/>
            <a:ext cx="8210550" cy="1114425"/>
          </a:xfrm>
          <a:prstGeom prst="rect">
            <a:avLst/>
          </a:prstGeom>
        </p:spPr>
      </p:pic>
      <p:pic>
        <p:nvPicPr>
          <p:cNvPr id="8" name="Bildobjekt 7">
            <a:extLst>
              <a:ext uri="{FF2B5EF4-FFF2-40B4-BE49-F238E27FC236}">
                <a16:creationId xmlns:a16="http://schemas.microsoft.com/office/drawing/2014/main" id="{A66508B2-AF1F-DEAE-F8F3-E03EE02E7B9A}"/>
              </a:ext>
            </a:extLst>
          </p:cNvPr>
          <p:cNvPicPr>
            <a:picLocks noChangeAspect="1"/>
          </p:cNvPicPr>
          <p:nvPr/>
        </p:nvPicPr>
        <p:blipFill>
          <a:blip r:embed="rId4"/>
          <a:stretch>
            <a:fillRect/>
          </a:stretch>
        </p:blipFill>
        <p:spPr>
          <a:xfrm>
            <a:off x="427739" y="4897477"/>
            <a:ext cx="7475696" cy="1482566"/>
          </a:xfrm>
          <a:prstGeom prst="rect">
            <a:avLst/>
          </a:prstGeom>
        </p:spPr>
      </p:pic>
    </p:spTree>
    <p:extLst>
      <p:ext uri="{BB962C8B-B14F-4D97-AF65-F5344CB8AC3E}">
        <p14:creationId xmlns:p14="http://schemas.microsoft.com/office/powerpoint/2010/main" val="27597956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EF6B6DD-B9AD-616F-D4A0-D83E0DE7F6E6}"/>
              </a:ext>
            </a:extLst>
          </p:cNvPr>
          <p:cNvSpPr>
            <a:spLocks noGrp="1"/>
          </p:cNvSpPr>
          <p:nvPr>
            <p:ph type="title"/>
          </p:nvPr>
        </p:nvSpPr>
        <p:spPr/>
        <p:txBody>
          <a:bodyPr/>
          <a:lstStyle/>
          <a:p>
            <a:r>
              <a:rPr lang="sv-SE"/>
              <a:t>Spara favorit avancerad söksida</a:t>
            </a:r>
          </a:p>
        </p:txBody>
      </p:sp>
      <p:sp>
        <p:nvSpPr>
          <p:cNvPr id="5" name="Platshållare för innehåll 4">
            <a:extLst>
              <a:ext uri="{FF2B5EF4-FFF2-40B4-BE49-F238E27FC236}">
                <a16:creationId xmlns:a16="http://schemas.microsoft.com/office/drawing/2014/main" id="{ABFAD416-3228-4AC4-962F-259C5276ABBC}"/>
              </a:ext>
            </a:extLst>
          </p:cNvPr>
          <p:cNvSpPr>
            <a:spLocks noGrp="1"/>
          </p:cNvSpPr>
          <p:nvPr>
            <p:ph idx="1"/>
          </p:nvPr>
        </p:nvSpPr>
        <p:spPr/>
        <p:txBody>
          <a:bodyPr/>
          <a:lstStyle/>
          <a:p>
            <a:r>
              <a:rPr lang="sv-SE"/>
              <a:t>Avancerad söksida, både söksidan och zoomningssidan, kan sparas som favorit. Vilket kan vara viktigt ifall en mer komplext urval sker. </a:t>
            </a:r>
          </a:p>
        </p:txBody>
      </p:sp>
    </p:spTree>
    <p:extLst>
      <p:ext uri="{BB962C8B-B14F-4D97-AF65-F5344CB8AC3E}">
        <p14:creationId xmlns:p14="http://schemas.microsoft.com/office/powerpoint/2010/main" val="33328101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6EBB0FC-FA8A-9CD5-FC49-C9F01001B4CE}"/>
              </a:ext>
            </a:extLst>
          </p:cNvPr>
          <p:cNvSpPr>
            <a:spLocks noGrp="1"/>
          </p:cNvSpPr>
          <p:nvPr>
            <p:ph type="title"/>
          </p:nvPr>
        </p:nvSpPr>
        <p:spPr/>
        <p:txBody>
          <a:bodyPr/>
          <a:lstStyle/>
          <a:p>
            <a:r>
              <a:rPr lang="sv-SE"/>
              <a:t>Begreppssök</a:t>
            </a:r>
          </a:p>
        </p:txBody>
      </p:sp>
      <p:sp>
        <p:nvSpPr>
          <p:cNvPr id="4" name="Platshållare för text 3">
            <a:extLst>
              <a:ext uri="{FF2B5EF4-FFF2-40B4-BE49-F238E27FC236}">
                <a16:creationId xmlns:a16="http://schemas.microsoft.com/office/drawing/2014/main" id="{76956B95-F066-DB70-F01F-9949A43A1F9E}"/>
              </a:ext>
            </a:extLst>
          </p:cNvPr>
          <p:cNvSpPr>
            <a:spLocks noGrp="1"/>
          </p:cNvSpPr>
          <p:nvPr>
            <p:ph type="body" sz="quarter" idx="14"/>
          </p:nvPr>
        </p:nvSpPr>
        <p:spPr>
          <a:xfrm>
            <a:off x="3924728" y="1623901"/>
            <a:ext cx="7397393" cy="4335110"/>
          </a:xfrm>
        </p:spPr>
        <p:txBody>
          <a:bodyPr>
            <a:normAutofit lnSpcReduction="10000"/>
          </a:bodyPr>
          <a:lstStyle/>
          <a:p>
            <a:pPr>
              <a:buFont typeface="Arial" panose="020B0604020202020204" pitchFamily="34" charset="0"/>
              <a:buChar char="•"/>
            </a:pPr>
            <a:r>
              <a:rPr lang="sv-SE" dirty="0"/>
              <a:t>Söker genom att börja skriva text eller siffor i sökfältet (övre bilden)</a:t>
            </a:r>
          </a:p>
          <a:p>
            <a:pPr>
              <a:buFont typeface="Arial" panose="020B0604020202020204" pitchFamily="34" charset="0"/>
              <a:buChar char="•"/>
            </a:pPr>
            <a:r>
              <a:rPr lang="sv-SE" dirty="0"/>
              <a:t>Resultat visas succesivt i en ruta under/ovan sökfältet. Visar träff på samtliga begrepp.</a:t>
            </a:r>
          </a:p>
          <a:p>
            <a:pPr>
              <a:buFont typeface="Arial" panose="020B0604020202020204" pitchFamily="34" charset="0"/>
              <a:buChar char="•"/>
            </a:pPr>
            <a:r>
              <a:rPr lang="sv-SE" dirty="0"/>
              <a:t>Klicka antingen direkt på värde i listan och sedan sök. Eller tryck på sökknappen och listan presenteras enligt nedre bilden. Klicka på ett blått begreppsvärde</a:t>
            </a:r>
          </a:p>
          <a:p>
            <a:pPr>
              <a:buFont typeface="Arial" panose="020B0604020202020204" pitchFamily="34" charset="0"/>
              <a:buChar char="•"/>
            </a:pPr>
            <a:r>
              <a:rPr lang="sv-SE" dirty="0"/>
              <a:t>Hur visning av resultat ser ut därefter beror på vilken typ av begrepp man valt. Är det ett begrepp kopplat till konteringen av kostnader så kommer man till en bild motsvarande t.ex. ”mina enheter” med möjlighet att zooma vidare</a:t>
            </a:r>
          </a:p>
          <a:p>
            <a:pPr>
              <a:buFont typeface="Arial" panose="020B0604020202020204" pitchFamily="34" charset="0"/>
              <a:buChar char="•"/>
            </a:pPr>
            <a:endParaRPr lang="sv-SE" dirty="0"/>
          </a:p>
          <a:p>
            <a:pPr marL="0" indent="0">
              <a:buNone/>
            </a:pPr>
            <a:endParaRPr lang="sv-SE" dirty="0"/>
          </a:p>
        </p:txBody>
      </p:sp>
      <p:pic>
        <p:nvPicPr>
          <p:cNvPr id="6" name="Bildobjekt 5">
            <a:extLst>
              <a:ext uri="{FF2B5EF4-FFF2-40B4-BE49-F238E27FC236}">
                <a16:creationId xmlns:a16="http://schemas.microsoft.com/office/drawing/2014/main" id="{16E3942E-4C24-148C-3D81-4DA0A41F6833}"/>
              </a:ext>
            </a:extLst>
          </p:cNvPr>
          <p:cNvPicPr>
            <a:picLocks noChangeAspect="1"/>
          </p:cNvPicPr>
          <p:nvPr/>
        </p:nvPicPr>
        <p:blipFill>
          <a:blip r:embed="rId2"/>
          <a:stretch>
            <a:fillRect/>
          </a:stretch>
        </p:blipFill>
        <p:spPr>
          <a:xfrm>
            <a:off x="515938" y="1623904"/>
            <a:ext cx="2577084" cy="1339406"/>
          </a:xfrm>
          <a:prstGeom prst="rect">
            <a:avLst/>
          </a:prstGeom>
        </p:spPr>
      </p:pic>
      <p:pic>
        <p:nvPicPr>
          <p:cNvPr id="8" name="Bildobjekt 7">
            <a:extLst>
              <a:ext uri="{FF2B5EF4-FFF2-40B4-BE49-F238E27FC236}">
                <a16:creationId xmlns:a16="http://schemas.microsoft.com/office/drawing/2014/main" id="{A79293E0-6A38-170F-8152-CC9B372B3AFD}"/>
              </a:ext>
            </a:extLst>
          </p:cNvPr>
          <p:cNvPicPr>
            <a:picLocks noChangeAspect="1"/>
          </p:cNvPicPr>
          <p:nvPr/>
        </p:nvPicPr>
        <p:blipFill>
          <a:blip r:embed="rId3"/>
          <a:stretch>
            <a:fillRect/>
          </a:stretch>
        </p:blipFill>
        <p:spPr>
          <a:xfrm>
            <a:off x="600139" y="3282289"/>
            <a:ext cx="2408682" cy="3298127"/>
          </a:xfrm>
          <a:prstGeom prst="rect">
            <a:avLst/>
          </a:prstGeom>
        </p:spPr>
      </p:pic>
    </p:spTree>
    <p:extLst>
      <p:ext uri="{BB962C8B-B14F-4D97-AF65-F5344CB8AC3E}">
        <p14:creationId xmlns:p14="http://schemas.microsoft.com/office/powerpoint/2010/main" val="19604292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5F0730-F70D-3760-1EC9-3E6C94AA77C0}"/>
              </a:ext>
            </a:extLst>
          </p:cNvPr>
          <p:cNvSpPr>
            <a:spLocks noGrp="1"/>
          </p:cNvSpPr>
          <p:nvPr>
            <p:ph type="title"/>
          </p:nvPr>
        </p:nvSpPr>
        <p:spPr>
          <a:xfrm>
            <a:off x="515938" y="234950"/>
            <a:ext cx="8128332" cy="1069975"/>
          </a:xfrm>
        </p:spPr>
        <p:txBody>
          <a:bodyPr/>
          <a:lstStyle/>
          <a:p>
            <a:r>
              <a:rPr lang="sv-SE"/>
              <a:t>Meddelandefunktionen - ”pratbubblan”</a:t>
            </a:r>
          </a:p>
        </p:txBody>
      </p:sp>
      <p:sp>
        <p:nvSpPr>
          <p:cNvPr id="4" name="Platshållare för text 3">
            <a:extLst>
              <a:ext uri="{FF2B5EF4-FFF2-40B4-BE49-F238E27FC236}">
                <a16:creationId xmlns:a16="http://schemas.microsoft.com/office/drawing/2014/main" id="{ABBAA1EC-9CE2-86FF-29ED-7A224A01674B}"/>
              </a:ext>
            </a:extLst>
          </p:cNvPr>
          <p:cNvSpPr>
            <a:spLocks noGrp="1"/>
          </p:cNvSpPr>
          <p:nvPr>
            <p:ph type="body" sz="quarter" idx="14"/>
          </p:nvPr>
        </p:nvSpPr>
        <p:spPr/>
        <p:txBody>
          <a:bodyPr/>
          <a:lstStyle/>
          <a:p>
            <a:r>
              <a:rPr lang="sv-SE"/>
              <a:t>Meddelandefunktion som vi åtminstone inte i nuläget inte kommer att använda</a:t>
            </a:r>
          </a:p>
        </p:txBody>
      </p:sp>
      <p:pic>
        <p:nvPicPr>
          <p:cNvPr id="6" name="Bildobjekt 5">
            <a:extLst>
              <a:ext uri="{FF2B5EF4-FFF2-40B4-BE49-F238E27FC236}">
                <a16:creationId xmlns:a16="http://schemas.microsoft.com/office/drawing/2014/main" id="{79736DAA-15FC-D190-1E4E-6DC113C4F5B1}"/>
              </a:ext>
            </a:extLst>
          </p:cNvPr>
          <p:cNvPicPr>
            <a:picLocks noChangeAspect="1"/>
          </p:cNvPicPr>
          <p:nvPr/>
        </p:nvPicPr>
        <p:blipFill>
          <a:blip r:embed="rId3"/>
          <a:stretch>
            <a:fillRect/>
          </a:stretch>
        </p:blipFill>
        <p:spPr>
          <a:xfrm>
            <a:off x="365292" y="1520828"/>
            <a:ext cx="7502366" cy="2661857"/>
          </a:xfrm>
          <a:prstGeom prst="rect">
            <a:avLst/>
          </a:prstGeom>
        </p:spPr>
      </p:pic>
      <p:sp>
        <p:nvSpPr>
          <p:cNvPr id="7" name="Rektangel 6">
            <a:extLst>
              <a:ext uri="{FF2B5EF4-FFF2-40B4-BE49-F238E27FC236}">
                <a16:creationId xmlns:a16="http://schemas.microsoft.com/office/drawing/2014/main" id="{E1CD3D68-3EF0-4379-8751-BD4717BBF028}"/>
              </a:ext>
            </a:extLst>
          </p:cNvPr>
          <p:cNvSpPr/>
          <p:nvPr/>
        </p:nvSpPr>
        <p:spPr>
          <a:xfrm>
            <a:off x="7485321" y="3464719"/>
            <a:ext cx="339467" cy="384267"/>
          </a:xfrm>
          <a:prstGeom prst="rect">
            <a:avLst/>
          </a:prstGeom>
          <a:solidFill>
            <a:schemeClr val="accent1">
              <a:alpha val="0"/>
            </a:schemeClr>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8935491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10F863-187B-8D9D-FEA8-BAC4358AB6D7}"/>
              </a:ext>
            </a:extLst>
          </p:cNvPr>
          <p:cNvSpPr>
            <a:spLocks noGrp="1"/>
          </p:cNvSpPr>
          <p:nvPr>
            <p:ph type="title"/>
          </p:nvPr>
        </p:nvSpPr>
        <p:spPr/>
        <p:txBody>
          <a:bodyPr/>
          <a:lstStyle/>
          <a:p>
            <a:r>
              <a:rPr lang="sv-SE"/>
              <a:t>Uppdatering av FIC</a:t>
            </a:r>
          </a:p>
        </p:txBody>
      </p:sp>
      <p:sp>
        <p:nvSpPr>
          <p:cNvPr id="4" name="Platshållare för text 3">
            <a:extLst>
              <a:ext uri="{FF2B5EF4-FFF2-40B4-BE49-F238E27FC236}">
                <a16:creationId xmlns:a16="http://schemas.microsoft.com/office/drawing/2014/main" id="{5A7B8A7D-10A4-8005-5A22-B95F96BA05EE}"/>
              </a:ext>
            </a:extLst>
          </p:cNvPr>
          <p:cNvSpPr>
            <a:spLocks noGrp="1"/>
          </p:cNvSpPr>
          <p:nvPr>
            <p:ph type="body" sz="quarter" idx="14"/>
          </p:nvPr>
        </p:nvSpPr>
        <p:spPr>
          <a:xfrm>
            <a:off x="515938" y="1584620"/>
            <a:ext cx="9882704" cy="3887788"/>
          </a:xfrm>
        </p:spPr>
        <p:txBody>
          <a:bodyPr/>
          <a:lstStyle/>
          <a:p>
            <a:r>
              <a:rPr lang="sv-SE"/>
              <a:t>Nya/ändrade koder – krävs nattkörning för att dessa ska visas i FIC</a:t>
            </a:r>
          </a:p>
          <a:p>
            <a:r>
              <a:rPr lang="sv-SE"/>
              <a:t>”Klara” verifikationer uppdaterar saldon löpande (snabbt) under dagen</a:t>
            </a:r>
          </a:p>
        </p:txBody>
      </p:sp>
    </p:spTree>
    <p:extLst>
      <p:ext uri="{BB962C8B-B14F-4D97-AF65-F5344CB8AC3E}">
        <p14:creationId xmlns:p14="http://schemas.microsoft.com/office/powerpoint/2010/main" val="41821507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08DF32-06F8-FAB1-2442-43D806EBA700}"/>
              </a:ext>
            </a:extLst>
          </p:cNvPr>
          <p:cNvSpPr>
            <a:spLocks noGrp="1"/>
          </p:cNvSpPr>
          <p:nvPr>
            <p:ph type="title"/>
          </p:nvPr>
        </p:nvSpPr>
        <p:spPr/>
        <p:txBody>
          <a:bodyPr/>
          <a:lstStyle/>
          <a:p>
            <a:r>
              <a:rPr lang="sv-SE"/>
              <a:t>Investeringar i FIC</a:t>
            </a:r>
          </a:p>
        </p:txBody>
      </p:sp>
      <p:sp>
        <p:nvSpPr>
          <p:cNvPr id="4" name="Platshållare för text 3">
            <a:extLst>
              <a:ext uri="{FF2B5EF4-FFF2-40B4-BE49-F238E27FC236}">
                <a16:creationId xmlns:a16="http://schemas.microsoft.com/office/drawing/2014/main" id="{A81B679F-2671-BA45-8CCE-EBB61CD1EB53}"/>
              </a:ext>
            </a:extLst>
          </p:cNvPr>
          <p:cNvSpPr>
            <a:spLocks noGrp="1"/>
          </p:cNvSpPr>
          <p:nvPr>
            <p:ph type="body" sz="quarter" idx="14"/>
          </p:nvPr>
        </p:nvSpPr>
        <p:spPr>
          <a:xfrm>
            <a:off x="6911163" y="1520825"/>
            <a:ext cx="3946192" cy="3887788"/>
          </a:xfrm>
        </p:spPr>
        <p:txBody>
          <a:bodyPr/>
          <a:lstStyle/>
          <a:p>
            <a:r>
              <a:rPr lang="sv-SE"/>
              <a:t>Hänvisar för närvarande till browserfrågor då </a:t>
            </a:r>
            <a:r>
              <a:rPr lang="sv-SE" err="1"/>
              <a:t>utdatan</a:t>
            </a:r>
            <a:r>
              <a:rPr lang="sv-SE"/>
              <a:t> inte blir som önskat i FIC</a:t>
            </a:r>
            <a:br>
              <a:rPr lang="sv-SE"/>
            </a:br>
            <a:endParaRPr lang="sv-SE"/>
          </a:p>
          <a:p>
            <a:pPr marL="0" indent="0">
              <a:buNone/>
            </a:pPr>
            <a:r>
              <a:rPr lang="sv-SE"/>
              <a:t>Normalfallet</a:t>
            </a:r>
          </a:p>
          <a:p>
            <a:r>
              <a:rPr lang="sv-SE"/>
              <a:t>Byt till investering nedtill på startsidan</a:t>
            </a:r>
          </a:p>
          <a:p>
            <a:r>
              <a:rPr lang="sv-SE"/>
              <a:t>Tryck på balansuppföljning</a:t>
            </a:r>
          </a:p>
          <a:p>
            <a:r>
              <a:rPr lang="sv-SE"/>
              <a:t>Zooma nedåt på t.ex. enhet/projekt</a:t>
            </a:r>
          </a:p>
          <a:p>
            <a:endParaRPr lang="sv-SE"/>
          </a:p>
        </p:txBody>
      </p:sp>
      <p:pic>
        <p:nvPicPr>
          <p:cNvPr id="6" name="Bildobjekt 5">
            <a:extLst>
              <a:ext uri="{FF2B5EF4-FFF2-40B4-BE49-F238E27FC236}">
                <a16:creationId xmlns:a16="http://schemas.microsoft.com/office/drawing/2014/main" id="{2BD7B6DB-C5B6-DEF5-DA72-53A91CE9252E}"/>
              </a:ext>
            </a:extLst>
          </p:cNvPr>
          <p:cNvPicPr>
            <a:picLocks noChangeAspect="1"/>
          </p:cNvPicPr>
          <p:nvPr/>
        </p:nvPicPr>
        <p:blipFill>
          <a:blip r:embed="rId2"/>
          <a:stretch>
            <a:fillRect/>
          </a:stretch>
        </p:blipFill>
        <p:spPr>
          <a:xfrm>
            <a:off x="515938" y="1520825"/>
            <a:ext cx="5932170" cy="3994785"/>
          </a:xfrm>
          <a:prstGeom prst="rect">
            <a:avLst/>
          </a:prstGeom>
        </p:spPr>
      </p:pic>
    </p:spTree>
    <p:extLst>
      <p:ext uri="{BB962C8B-B14F-4D97-AF65-F5344CB8AC3E}">
        <p14:creationId xmlns:p14="http://schemas.microsoft.com/office/powerpoint/2010/main" val="15713256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EC232203-EEB0-B3A4-D072-9272C5601CF7}"/>
              </a:ext>
            </a:extLst>
          </p:cNvPr>
          <p:cNvSpPr>
            <a:spLocks noGrp="1"/>
          </p:cNvSpPr>
          <p:nvPr>
            <p:ph type="title"/>
          </p:nvPr>
        </p:nvSpPr>
        <p:spPr/>
        <p:txBody>
          <a:bodyPr/>
          <a:lstStyle/>
          <a:p>
            <a:r>
              <a:rPr lang="sv-SE"/>
              <a:t>Startskärmsmeny – hitta browserfrågor</a:t>
            </a:r>
          </a:p>
        </p:txBody>
      </p:sp>
      <p:sp>
        <p:nvSpPr>
          <p:cNvPr id="10" name="textruta 9">
            <a:extLst>
              <a:ext uri="{FF2B5EF4-FFF2-40B4-BE49-F238E27FC236}">
                <a16:creationId xmlns:a16="http://schemas.microsoft.com/office/drawing/2014/main" id="{CEB4254F-C268-F4F8-AB23-20FCC8F9A15E}"/>
              </a:ext>
            </a:extLst>
          </p:cNvPr>
          <p:cNvSpPr txBox="1"/>
          <p:nvPr/>
        </p:nvSpPr>
        <p:spPr>
          <a:xfrm>
            <a:off x="7799832" y="1210465"/>
            <a:ext cx="3876230" cy="4926477"/>
          </a:xfrm>
          <a:prstGeom prst="rect">
            <a:avLst/>
          </a:prstGeom>
          <a:noFill/>
        </p:spPr>
        <p:txBody>
          <a:bodyPr wrap="square">
            <a:spAutoFit/>
          </a:bodyPr>
          <a:lstStyle/>
          <a:p>
            <a:pPr marL="264795" indent="-264795">
              <a:lnSpc>
                <a:spcPct val="90000"/>
              </a:lnSpc>
              <a:spcBef>
                <a:spcPts val="1000"/>
              </a:spcBef>
              <a:buFont typeface="Arial" panose="020B0604020202020204" pitchFamily="34" charset="0"/>
              <a:buChar char="●"/>
            </a:pPr>
            <a:r>
              <a:rPr lang="sv-SE" sz="2400" dirty="0"/>
              <a:t>Grundrapporter under ”Din anställning”- Rapporter</a:t>
            </a:r>
          </a:p>
          <a:p>
            <a:pPr marL="264795" indent="-264795">
              <a:lnSpc>
                <a:spcPct val="90000"/>
              </a:lnSpc>
              <a:spcBef>
                <a:spcPts val="1000"/>
              </a:spcBef>
              <a:buFont typeface="Arial" panose="020B0604020202020204" pitchFamily="34" charset="0"/>
              <a:buChar char="●"/>
            </a:pPr>
            <a:r>
              <a:rPr lang="sv-SE" sz="2400" b="1" dirty="0"/>
              <a:t>Delad</a:t>
            </a:r>
            <a:r>
              <a:rPr lang="sv-SE" sz="2400" dirty="0"/>
              <a:t>- specifika för Tibro. Spara inte här bara titta</a:t>
            </a:r>
          </a:p>
          <a:p>
            <a:pPr marL="264795" indent="-264795">
              <a:lnSpc>
                <a:spcPct val="90000"/>
              </a:lnSpc>
              <a:spcBef>
                <a:spcPts val="1000"/>
              </a:spcBef>
              <a:buFont typeface="Arial" panose="020B0604020202020204" pitchFamily="34" charset="0"/>
              <a:buChar char="●"/>
            </a:pPr>
            <a:r>
              <a:rPr lang="sv-SE" sz="2400" b="1" dirty="0"/>
              <a:t>Privat</a:t>
            </a:r>
            <a:r>
              <a:rPr lang="sv-SE" sz="2400" dirty="0"/>
              <a:t>- här sparar du dina egna rapporter</a:t>
            </a:r>
          </a:p>
          <a:p>
            <a:pPr marL="264795" indent="-264795">
              <a:lnSpc>
                <a:spcPct val="90000"/>
              </a:lnSpc>
              <a:spcBef>
                <a:spcPts val="1000"/>
              </a:spcBef>
              <a:buFont typeface="Arial" panose="020B0604020202020204" pitchFamily="34" charset="0"/>
              <a:buChar char="●"/>
            </a:pPr>
            <a:r>
              <a:rPr lang="sv-SE" sz="2400" b="1" dirty="0"/>
              <a:t>Mellan företag- </a:t>
            </a:r>
            <a:r>
              <a:rPr lang="sv-SE" sz="2400" dirty="0"/>
              <a:t>hela Ö9</a:t>
            </a:r>
          </a:p>
          <a:p>
            <a:pPr marL="264795" indent="-264795">
              <a:lnSpc>
                <a:spcPct val="90000"/>
              </a:lnSpc>
              <a:spcBef>
                <a:spcPts val="1000"/>
              </a:spcBef>
              <a:buFont typeface="Arial" panose="020B0604020202020204" pitchFamily="34" charset="0"/>
              <a:buChar char="●"/>
            </a:pPr>
            <a:r>
              <a:rPr lang="sv-SE" sz="2400" dirty="0"/>
              <a:t>Beroende på behörigheter och behov finns även rapporter under flera av menyerna</a:t>
            </a:r>
          </a:p>
        </p:txBody>
      </p:sp>
      <p:pic>
        <p:nvPicPr>
          <p:cNvPr id="14" name="Platshållare för innehåll 13" descr="En bild som visar text, skärmbild, programvara, Datorikon">
            <a:extLst>
              <a:ext uri="{FF2B5EF4-FFF2-40B4-BE49-F238E27FC236}">
                <a16:creationId xmlns:a16="http://schemas.microsoft.com/office/drawing/2014/main" id="{7D7B5013-18F5-87F9-5A2D-D37F18183ED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5938" y="1441732"/>
            <a:ext cx="6829643" cy="3887788"/>
          </a:xfrm>
        </p:spPr>
      </p:pic>
    </p:spTree>
    <p:extLst>
      <p:ext uri="{BB962C8B-B14F-4D97-AF65-F5344CB8AC3E}">
        <p14:creationId xmlns:p14="http://schemas.microsoft.com/office/powerpoint/2010/main" val="1773828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 1">
            <a:extLst>
              <a:ext uri="{FF2B5EF4-FFF2-40B4-BE49-F238E27FC236}">
                <a16:creationId xmlns:a16="http://schemas.microsoft.com/office/drawing/2014/main" id="{12AAFCCD-D3AF-415C-9BA8-D7FC7D3559F3}"/>
              </a:ext>
            </a:extLst>
          </p:cNvPr>
          <p:cNvSpPr/>
          <p:nvPr/>
        </p:nvSpPr>
        <p:spPr>
          <a:xfrm>
            <a:off x="2342186" y="1685465"/>
            <a:ext cx="7507627" cy="393258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sp>
        <p:nvSpPr>
          <p:cNvPr id="3" name="Platshållare för innehåll 2"/>
          <p:cNvSpPr>
            <a:spLocks noGrp="1"/>
          </p:cNvSpPr>
          <p:nvPr>
            <p:ph idx="1"/>
          </p:nvPr>
        </p:nvSpPr>
        <p:spPr>
          <a:xfrm>
            <a:off x="3431568" y="2311685"/>
            <a:ext cx="5671335" cy="2517169"/>
          </a:xfrm>
        </p:spPr>
        <p:txBody>
          <a:bodyPr>
            <a:normAutofit/>
          </a:bodyPr>
          <a:lstStyle/>
          <a:p>
            <a:pPr marL="0" indent="0" algn="ctr">
              <a:buNone/>
            </a:pPr>
            <a:endParaRPr lang="sv-SE" dirty="0"/>
          </a:p>
          <a:p>
            <a:pPr marL="0" indent="0" algn="ctr">
              <a:buNone/>
            </a:pPr>
            <a:r>
              <a:rPr lang="sv-SE" sz="3600" dirty="0"/>
              <a:t>Hur kommer mitt utfall</a:t>
            </a:r>
          </a:p>
          <a:p>
            <a:pPr marL="0" indent="0" algn="ctr">
              <a:buNone/>
            </a:pPr>
            <a:r>
              <a:rPr lang="sv-SE" sz="3600" dirty="0"/>
              <a:t> se ut per sista december?</a:t>
            </a:r>
          </a:p>
        </p:txBody>
      </p:sp>
      <p:sp>
        <p:nvSpPr>
          <p:cNvPr id="4" name="textruta 3">
            <a:extLst>
              <a:ext uri="{FF2B5EF4-FFF2-40B4-BE49-F238E27FC236}">
                <a16:creationId xmlns:a16="http://schemas.microsoft.com/office/drawing/2014/main" id="{9AAE9EAF-F1B8-4699-A3B9-FEB43A0F1521}"/>
              </a:ext>
            </a:extLst>
          </p:cNvPr>
          <p:cNvSpPr txBox="1"/>
          <p:nvPr/>
        </p:nvSpPr>
        <p:spPr>
          <a:xfrm>
            <a:off x="1965789" y="262377"/>
            <a:ext cx="8229600" cy="1200329"/>
          </a:xfrm>
          <a:prstGeom prst="rect">
            <a:avLst/>
          </a:prstGeom>
          <a:noFill/>
        </p:spPr>
        <p:txBody>
          <a:bodyPr wrap="square" rtlCol="0">
            <a:spAutoFit/>
          </a:bodyPr>
          <a:lstStyle/>
          <a:p>
            <a:pPr algn="ctr"/>
            <a:r>
              <a:rPr lang="sv-SE" sz="7200" dirty="0">
                <a:latin typeface="Arial" panose="020B0604020202020204" pitchFamily="34" charset="0"/>
                <a:cs typeface="Arial" panose="020B0604020202020204" pitchFamily="34" charset="0"/>
              </a:rPr>
              <a:t>Prognos</a:t>
            </a:r>
          </a:p>
        </p:txBody>
      </p:sp>
      <p:sp>
        <p:nvSpPr>
          <p:cNvPr id="7" name="Ellips 6">
            <a:extLst>
              <a:ext uri="{FF2B5EF4-FFF2-40B4-BE49-F238E27FC236}">
                <a16:creationId xmlns:a16="http://schemas.microsoft.com/office/drawing/2014/main" id="{C85B1066-8346-57B7-890E-2680D8959D36}"/>
              </a:ext>
            </a:extLst>
          </p:cNvPr>
          <p:cNvSpPr/>
          <p:nvPr/>
        </p:nvSpPr>
        <p:spPr>
          <a:xfrm>
            <a:off x="9431677" y="1250656"/>
            <a:ext cx="2547991" cy="1415149"/>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Beslut som fattats/kommer att fattas</a:t>
            </a:r>
          </a:p>
        </p:txBody>
      </p:sp>
      <p:sp>
        <p:nvSpPr>
          <p:cNvPr id="8" name="Ellips 7">
            <a:extLst>
              <a:ext uri="{FF2B5EF4-FFF2-40B4-BE49-F238E27FC236}">
                <a16:creationId xmlns:a16="http://schemas.microsoft.com/office/drawing/2014/main" id="{E7682790-0BF7-C16A-821E-4573E2ABE237}"/>
              </a:ext>
            </a:extLst>
          </p:cNvPr>
          <p:cNvSpPr/>
          <p:nvPr/>
        </p:nvSpPr>
        <p:spPr>
          <a:xfrm>
            <a:off x="181509" y="1239948"/>
            <a:ext cx="2547991" cy="1415149"/>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solidFill>
                  <a:schemeClr val="tx1"/>
                </a:solidFill>
              </a:rPr>
              <a:t>Förutsättningar och hur de förändras</a:t>
            </a:r>
          </a:p>
        </p:txBody>
      </p:sp>
    </p:spTree>
    <p:extLst>
      <p:ext uri="{BB962C8B-B14F-4D97-AF65-F5344CB8AC3E}">
        <p14:creationId xmlns:p14="http://schemas.microsoft.com/office/powerpoint/2010/main" val="9227285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9FDB52-DDCF-112B-3E59-DB9B6A77F791}"/>
              </a:ext>
            </a:extLst>
          </p:cNvPr>
          <p:cNvSpPr>
            <a:spLocks noGrp="1"/>
          </p:cNvSpPr>
          <p:nvPr>
            <p:ph type="title"/>
          </p:nvPr>
        </p:nvSpPr>
        <p:spPr>
          <a:xfrm>
            <a:off x="515938" y="234950"/>
            <a:ext cx="9616890" cy="1069975"/>
          </a:xfrm>
        </p:spPr>
        <p:txBody>
          <a:bodyPr/>
          <a:lstStyle/>
          <a:p>
            <a:r>
              <a:rPr lang="sv-SE" baseline="0"/>
              <a:t>Browserfrågor komplement till FIC</a:t>
            </a:r>
            <a:endParaRPr lang="sv-SE"/>
          </a:p>
        </p:txBody>
      </p:sp>
      <p:sp>
        <p:nvSpPr>
          <p:cNvPr id="4" name="Platshållare för text 3">
            <a:extLst>
              <a:ext uri="{FF2B5EF4-FFF2-40B4-BE49-F238E27FC236}">
                <a16:creationId xmlns:a16="http://schemas.microsoft.com/office/drawing/2014/main" id="{C9FC383C-6A87-C042-ED9C-9198F4AB9BC7}"/>
              </a:ext>
            </a:extLst>
          </p:cNvPr>
          <p:cNvSpPr>
            <a:spLocks noGrp="1"/>
          </p:cNvSpPr>
          <p:nvPr>
            <p:ph type="body" sz="quarter" idx="14"/>
          </p:nvPr>
        </p:nvSpPr>
        <p:spPr>
          <a:xfrm>
            <a:off x="7835421" y="1485105"/>
            <a:ext cx="3527425" cy="4221213"/>
          </a:xfrm>
        </p:spPr>
        <p:txBody>
          <a:bodyPr vert="horz" lIns="0" tIns="0" rIns="0" bIns="0" rtlCol="0" anchor="t">
            <a:normAutofit lnSpcReduction="10000"/>
          </a:bodyPr>
          <a:lstStyle/>
          <a:p>
            <a:pPr marL="264795" indent="-264795"/>
            <a:r>
              <a:rPr lang="sv-SE" dirty="0"/>
              <a:t>Specifikt byggda rapporter</a:t>
            </a:r>
          </a:p>
          <a:p>
            <a:pPr marL="264795" indent="-264795"/>
            <a:r>
              <a:rPr lang="sv-SE" dirty="0"/>
              <a:t>Allmänna för flera användare</a:t>
            </a:r>
          </a:p>
          <a:p>
            <a:pPr marL="264795" indent="-264795"/>
            <a:r>
              <a:rPr lang="sv-SE" dirty="0"/>
              <a:t>Möjlighet till att anpassa och spara egna</a:t>
            </a:r>
          </a:p>
          <a:p>
            <a:pPr marL="264795" indent="-264795"/>
            <a:r>
              <a:rPr lang="sv-SE" dirty="0">
                <a:cs typeface="Arial"/>
              </a:rPr>
              <a:t>Jmf FIC - se flera koddelar samtidigt</a:t>
            </a:r>
          </a:p>
          <a:p>
            <a:pPr marL="264795" indent="-264795"/>
            <a:r>
              <a:rPr lang="sv-SE" dirty="0">
                <a:cs typeface="Arial"/>
              </a:rPr>
              <a:t>Möjligheter till att ”borra” i en verifikation</a:t>
            </a:r>
          </a:p>
          <a:p>
            <a:pPr marL="264795" indent="-264795"/>
            <a:r>
              <a:rPr lang="sv-SE" dirty="0">
                <a:cs typeface="Arial"/>
              </a:rPr>
              <a:t>Går att exportera till </a:t>
            </a:r>
            <a:r>
              <a:rPr lang="sv-SE" dirty="0" err="1">
                <a:cs typeface="Arial"/>
              </a:rPr>
              <a:t>excel</a:t>
            </a:r>
            <a:r>
              <a:rPr lang="sv-SE" dirty="0">
                <a:cs typeface="Arial"/>
              </a:rPr>
              <a:t>/</a:t>
            </a:r>
            <a:r>
              <a:rPr lang="sv-SE" dirty="0" err="1">
                <a:cs typeface="Arial"/>
              </a:rPr>
              <a:t>pdf</a:t>
            </a:r>
            <a:endParaRPr lang="sv-SE" dirty="0">
              <a:cs typeface="Arial"/>
            </a:endParaRPr>
          </a:p>
          <a:p>
            <a:pPr marL="264795" indent="-264795"/>
            <a:endParaRPr lang="sv-SE" dirty="0"/>
          </a:p>
        </p:txBody>
      </p:sp>
      <p:pic>
        <p:nvPicPr>
          <p:cNvPr id="28" name="Platshållare för bild 27" descr="En bild som visar text, skärmbild, nummer, Teckensnitt">
            <a:extLst>
              <a:ext uri="{FF2B5EF4-FFF2-40B4-BE49-F238E27FC236}">
                <a16:creationId xmlns:a16="http://schemas.microsoft.com/office/drawing/2014/main" id="{8691165A-63B6-9B31-E755-C6E6427E1D4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3459" b="3459"/>
          <a:stretch>
            <a:fillRect/>
          </a:stretch>
        </p:blipFill>
        <p:spPr/>
      </p:pic>
    </p:spTree>
    <p:extLst>
      <p:ext uri="{BB962C8B-B14F-4D97-AF65-F5344CB8AC3E}">
        <p14:creationId xmlns:p14="http://schemas.microsoft.com/office/powerpoint/2010/main" val="11255668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B5079A-78E9-DC0C-A062-DD2DB8EFFC9A}"/>
              </a:ext>
            </a:extLst>
          </p:cNvPr>
          <p:cNvSpPr>
            <a:spLocks noGrp="1"/>
          </p:cNvSpPr>
          <p:nvPr>
            <p:ph type="title"/>
          </p:nvPr>
        </p:nvSpPr>
        <p:spPr>
          <a:xfrm>
            <a:off x="515938" y="234950"/>
            <a:ext cx="8675688" cy="1069975"/>
          </a:xfrm>
        </p:spPr>
        <p:txBody>
          <a:bodyPr anchor="b">
            <a:normAutofit fontScale="90000"/>
          </a:bodyPr>
          <a:lstStyle/>
          <a:p>
            <a:r>
              <a:rPr lang="sv-SE" sz="2600" dirty="0"/>
              <a:t>Standardrapporter- Browserfrågor</a:t>
            </a:r>
            <a:br>
              <a:rPr lang="sv-SE" sz="2600" dirty="0"/>
            </a:br>
            <a:r>
              <a:rPr lang="sv-SE" sz="2600" b="0" dirty="0"/>
              <a:t>-</a:t>
            </a:r>
            <a:r>
              <a:rPr lang="sv-SE" sz="2600" dirty="0"/>
              <a:t> </a:t>
            </a:r>
            <a:r>
              <a:rPr lang="sv-SE" sz="2400" b="0" dirty="0"/>
              <a:t>Anpassa standardrapporten och välj Spara som, i mappen Privat</a:t>
            </a:r>
            <a:br>
              <a:rPr lang="sv-SE" sz="2600" dirty="0"/>
            </a:br>
            <a:endParaRPr lang="sv-SE" sz="2600" dirty="0"/>
          </a:p>
        </p:txBody>
      </p:sp>
      <p:sp>
        <p:nvSpPr>
          <p:cNvPr id="19" name="Platshållare för text 18">
            <a:extLst>
              <a:ext uri="{FF2B5EF4-FFF2-40B4-BE49-F238E27FC236}">
                <a16:creationId xmlns:a16="http://schemas.microsoft.com/office/drawing/2014/main" id="{49287831-E15E-172C-2773-8382CFD0415B}"/>
              </a:ext>
            </a:extLst>
          </p:cNvPr>
          <p:cNvSpPr>
            <a:spLocks noGrp="1"/>
          </p:cNvSpPr>
          <p:nvPr>
            <p:ph idx="1"/>
          </p:nvPr>
        </p:nvSpPr>
        <p:spPr>
          <a:xfrm>
            <a:off x="515938" y="1520825"/>
            <a:ext cx="5400676" cy="3887788"/>
          </a:xfrm>
        </p:spPr>
        <p:txBody>
          <a:bodyPr>
            <a:normAutofit/>
          </a:bodyPr>
          <a:lstStyle/>
          <a:p>
            <a:pPr marL="457200" lvl="0" indent="-457200">
              <a:buFont typeface="+mj-lt"/>
              <a:buAutoNum type="arabicPeriod"/>
            </a:pPr>
            <a:r>
              <a:rPr lang="sv-SE" sz="2200" dirty="0"/>
              <a:t>Resultatuppföljning mot budget och prognos (exkl. investeringar)</a:t>
            </a:r>
            <a:br>
              <a:rPr lang="sv-SE" sz="2200" dirty="0"/>
            </a:br>
            <a:r>
              <a:rPr lang="sv-SE" sz="2200" dirty="0"/>
              <a:t>Går att anpassa som man vill och borra till transaktionsnivå.</a:t>
            </a:r>
            <a:br>
              <a:rPr lang="sv-SE" sz="2200" dirty="0"/>
            </a:br>
            <a:r>
              <a:rPr lang="sv-SE" sz="2200" dirty="0"/>
              <a:t>-Ej kopplad till lönedetaljer.</a:t>
            </a:r>
          </a:p>
          <a:p>
            <a:pPr marL="457200" indent="-457200">
              <a:buFont typeface="+mj-lt"/>
              <a:buAutoNum type="arabicPeriod"/>
            </a:pPr>
            <a:r>
              <a:rPr lang="sv-SE" sz="2200" dirty="0"/>
              <a:t>Sök på alla transaktioner på en viss aktivitet eller enhet (eller vilket urval eller period du vill).</a:t>
            </a:r>
          </a:p>
          <a:p>
            <a:pPr marL="457200" lvl="0" indent="-457200">
              <a:buFont typeface="+mj-lt"/>
              <a:buAutoNum type="arabicPeriod"/>
            </a:pPr>
            <a:r>
              <a:rPr lang="sv-SE" sz="2200" dirty="0"/>
              <a:t>Projektuppföljning –investeringar</a:t>
            </a:r>
            <a:br>
              <a:rPr lang="sv-SE" sz="2200" dirty="0"/>
            </a:br>
            <a:r>
              <a:rPr lang="sv-SE" sz="2200" dirty="0"/>
              <a:t>Fungerar ej i FIC</a:t>
            </a:r>
          </a:p>
          <a:p>
            <a:endParaRPr lang="sv-SE" sz="2200" dirty="0"/>
          </a:p>
          <a:p>
            <a:endParaRPr lang="sv-SE" sz="2200" dirty="0"/>
          </a:p>
        </p:txBody>
      </p:sp>
      <p:pic>
        <p:nvPicPr>
          <p:cNvPr id="15" name="Platshållare för innehåll 14" descr="En bild som visar text, programvara, nummer, Teckensnitt&#10;&#10;Automatiskt genererad beskrivning">
            <a:extLst>
              <a:ext uri="{FF2B5EF4-FFF2-40B4-BE49-F238E27FC236}">
                <a16:creationId xmlns:a16="http://schemas.microsoft.com/office/drawing/2014/main" id="{70136A5C-D627-9AA0-F3E6-A0A0034388DF}"/>
              </a:ext>
            </a:extLst>
          </p:cNvPr>
          <p:cNvPicPr>
            <a:picLocks noGrp="1" noChangeAspect="1"/>
          </p:cNvPicPr>
          <p:nvPr>
            <p:ph idx="13"/>
          </p:nvPr>
        </p:nvPicPr>
        <p:blipFill>
          <a:blip r:embed="rId3">
            <a:extLst>
              <a:ext uri="{28A0092B-C50C-407E-A947-70E740481C1C}">
                <a14:useLocalDpi xmlns:a14="http://schemas.microsoft.com/office/drawing/2010/main" val="0"/>
              </a:ext>
            </a:extLst>
          </a:blip>
          <a:stretch/>
        </p:blipFill>
        <p:spPr>
          <a:xfrm>
            <a:off x="6275388" y="2284537"/>
            <a:ext cx="5395119" cy="2360363"/>
          </a:xfrm>
          <a:noFill/>
        </p:spPr>
      </p:pic>
      <p:sp>
        <p:nvSpPr>
          <p:cNvPr id="3" name="Rektangel 2">
            <a:extLst>
              <a:ext uri="{FF2B5EF4-FFF2-40B4-BE49-F238E27FC236}">
                <a16:creationId xmlns:a16="http://schemas.microsoft.com/office/drawing/2014/main" id="{79EA85DF-5AAA-64D5-B008-E667460BBFD2}"/>
              </a:ext>
            </a:extLst>
          </p:cNvPr>
          <p:cNvSpPr/>
          <p:nvPr/>
        </p:nvSpPr>
        <p:spPr>
          <a:xfrm>
            <a:off x="9565240" y="3298004"/>
            <a:ext cx="1674688" cy="13099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7546640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189E83-7932-D42C-B1FE-37748BA6F49D}"/>
              </a:ext>
            </a:extLst>
          </p:cNvPr>
          <p:cNvSpPr>
            <a:spLocks noGrp="1"/>
          </p:cNvSpPr>
          <p:nvPr>
            <p:ph type="title"/>
          </p:nvPr>
        </p:nvSpPr>
        <p:spPr>
          <a:xfrm>
            <a:off x="515938" y="234950"/>
            <a:ext cx="6948487" cy="1069975"/>
          </a:xfrm>
        </p:spPr>
        <p:txBody>
          <a:bodyPr anchor="b">
            <a:normAutofit/>
          </a:bodyPr>
          <a:lstStyle/>
          <a:p>
            <a:r>
              <a:rPr lang="sv-SE"/>
              <a:t>Browserfråga </a:t>
            </a:r>
            <a:r>
              <a:rPr lang="sv-SE" dirty="0"/>
              <a:t>–Driftuppföljningsrapport</a:t>
            </a:r>
            <a:endParaRPr lang="sv-SE"/>
          </a:p>
        </p:txBody>
      </p:sp>
      <p:pic>
        <p:nvPicPr>
          <p:cNvPr id="13" name="Bildobjekt 12">
            <a:extLst>
              <a:ext uri="{FF2B5EF4-FFF2-40B4-BE49-F238E27FC236}">
                <a16:creationId xmlns:a16="http://schemas.microsoft.com/office/drawing/2014/main" id="{A1573B4C-D056-FA60-3EC6-7553D7188C57}"/>
              </a:ext>
            </a:extLst>
          </p:cNvPr>
          <p:cNvPicPr>
            <a:picLocks noChangeAspect="1"/>
          </p:cNvPicPr>
          <p:nvPr/>
        </p:nvPicPr>
        <p:blipFill>
          <a:blip r:embed="rId3"/>
          <a:stretch>
            <a:fillRect/>
          </a:stretch>
        </p:blipFill>
        <p:spPr>
          <a:xfrm>
            <a:off x="392648" y="1770124"/>
            <a:ext cx="6961187" cy="2053550"/>
          </a:xfrm>
          <a:prstGeom prst="rect">
            <a:avLst/>
          </a:prstGeom>
          <a:noFill/>
        </p:spPr>
      </p:pic>
      <p:sp>
        <p:nvSpPr>
          <p:cNvPr id="18" name="Text Placeholder 3">
            <a:extLst>
              <a:ext uri="{FF2B5EF4-FFF2-40B4-BE49-F238E27FC236}">
                <a16:creationId xmlns:a16="http://schemas.microsoft.com/office/drawing/2014/main" id="{A712CF14-C720-D71A-9953-65BCD07912D1}"/>
              </a:ext>
            </a:extLst>
          </p:cNvPr>
          <p:cNvSpPr>
            <a:spLocks noGrp="1"/>
          </p:cNvSpPr>
          <p:nvPr>
            <p:ph type="body" sz="quarter" idx="14"/>
          </p:nvPr>
        </p:nvSpPr>
        <p:spPr>
          <a:xfrm>
            <a:off x="7810801" y="1770124"/>
            <a:ext cx="4205631" cy="3725924"/>
          </a:xfrm>
        </p:spPr>
        <p:txBody>
          <a:bodyPr/>
          <a:lstStyle/>
          <a:p>
            <a:r>
              <a:rPr lang="en-US" dirty="0"/>
              <a:t>I </a:t>
            </a:r>
            <a:r>
              <a:rPr lang="en-US" dirty="0" err="1"/>
              <a:t>urvalet</a:t>
            </a:r>
            <a:r>
              <a:rPr lang="en-US" dirty="0"/>
              <a:t> </a:t>
            </a:r>
            <a:r>
              <a:rPr lang="en-US" dirty="0" err="1"/>
              <a:t>väljs</a:t>
            </a:r>
            <a:r>
              <a:rPr lang="en-US" dirty="0"/>
              <a:t> </a:t>
            </a:r>
            <a:r>
              <a:rPr lang="en-US" dirty="0" err="1"/>
              <a:t>vilken</a:t>
            </a:r>
            <a:r>
              <a:rPr lang="en-US" dirty="0"/>
              <a:t> </a:t>
            </a:r>
            <a:r>
              <a:rPr lang="en-US" dirty="0" err="1"/>
              <a:t>enhet</a:t>
            </a:r>
            <a:r>
              <a:rPr lang="en-US" dirty="0"/>
              <a:t> </a:t>
            </a:r>
            <a:r>
              <a:rPr lang="en-US" dirty="0" err="1"/>
              <a:t>uppföljning</a:t>
            </a:r>
            <a:r>
              <a:rPr lang="en-US" dirty="0"/>
              <a:t> ska </a:t>
            </a:r>
            <a:r>
              <a:rPr lang="en-US" dirty="0" err="1"/>
              <a:t>göras</a:t>
            </a:r>
            <a:r>
              <a:rPr lang="en-US" dirty="0"/>
              <a:t> </a:t>
            </a:r>
            <a:r>
              <a:rPr lang="en-US" dirty="0" err="1"/>
              <a:t>på</a:t>
            </a:r>
            <a:r>
              <a:rPr lang="en-US" dirty="0"/>
              <a:t>.</a:t>
            </a:r>
          </a:p>
          <a:p>
            <a:r>
              <a:rPr lang="en-US" b="1" dirty="0" err="1"/>
              <a:t>Lägg</a:t>
            </a:r>
            <a:r>
              <a:rPr lang="en-US" b="1" dirty="0"/>
              <a:t> till </a:t>
            </a:r>
            <a:r>
              <a:rPr lang="en-US" b="1" dirty="0" err="1"/>
              <a:t>villkor</a:t>
            </a:r>
            <a:r>
              <a:rPr lang="en-US" dirty="0"/>
              <a:t> </a:t>
            </a:r>
            <a:r>
              <a:rPr lang="en-US" dirty="0" err="1"/>
              <a:t>kan</a:t>
            </a:r>
            <a:r>
              <a:rPr lang="en-US" dirty="0"/>
              <a:t> </a:t>
            </a:r>
            <a:r>
              <a:rPr lang="en-US" dirty="0" err="1"/>
              <a:t>användas</a:t>
            </a:r>
            <a:r>
              <a:rPr lang="en-US" dirty="0"/>
              <a:t> för </a:t>
            </a:r>
            <a:r>
              <a:rPr lang="en-US" dirty="0" err="1"/>
              <a:t>att</a:t>
            </a:r>
            <a:r>
              <a:rPr lang="en-US" dirty="0"/>
              <a:t> </a:t>
            </a:r>
            <a:r>
              <a:rPr lang="en-US" dirty="0" err="1"/>
              <a:t>söka</a:t>
            </a:r>
            <a:r>
              <a:rPr lang="en-US" dirty="0"/>
              <a:t> </a:t>
            </a:r>
            <a:r>
              <a:rPr lang="en-US" dirty="0" err="1"/>
              <a:t>ut</a:t>
            </a:r>
            <a:r>
              <a:rPr lang="en-US" dirty="0"/>
              <a:t> </a:t>
            </a:r>
            <a:r>
              <a:rPr lang="en-US" dirty="0" err="1"/>
              <a:t>på</a:t>
            </a:r>
            <a:r>
              <a:rPr lang="en-US" dirty="0"/>
              <a:t> </a:t>
            </a:r>
            <a:r>
              <a:rPr lang="en-US" dirty="0" err="1"/>
              <a:t>högre</a:t>
            </a:r>
            <a:r>
              <a:rPr lang="en-US" dirty="0"/>
              <a:t> </a:t>
            </a:r>
            <a:r>
              <a:rPr lang="en-US" dirty="0" err="1"/>
              <a:t>enhetsnivåer</a:t>
            </a:r>
            <a:r>
              <a:rPr lang="en-US" dirty="0"/>
              <a:t> </a:t>
            </a:r>
            <a:r>
              <a:rPr lang="en-US" dirty="0" err="1"/>
              <a:t>eller</a:t>
            </a:r>
            <a:r>
              <a:rPr lang="en-US" dirty="0"/>
              <a:t> </a:t>
            </a:r>
            <a:r>
              <a:rPr lang="en-US" dirty="0" err="1"/>
              <a:t>andra</a:t>
            </a:r>
            <a:r>
              <a:rPr lang="en-US" dirty="0"/>
              <a:t> </a:t>
            </a:r>
            <a:r>
              <a:rPr lang="en-US" dirty="0" err="1"/>
              <a:t>dimemsioner</a:t>
            </a:r>
            <a:r>
              <a:rPr lang="en-US" dirty="0"/>
              <a:t>.</a:t>
            </a:r>
          </a:p>
          <a:p>
            <a:r>
              <a:rPr lang="en-US" dirty="0" err="1"/>
              <a:t>Tryck</a:t>
            </a:r>
            <a:r>
              <a:rPr lang="en-US" dirty="0"/>
              <a:t> </a:t>
            </a:r>
            <a:r>
              <a:rPr lang="en-US" b="1" dirty="0"/>
              <a:t>Visa </a:t>
            </a:r>
            <a:r>
              <a:rPr lang="en-US" b="1" dirty="0" err="1"/>
              <a:t>Resultat</a:t>
            </a:r>
            <a:r>
              <a:rPr lang="en-US" b="1" dirty="0"/>
              <a:t> </a:t>
            </a:r>
            <a:r>
              <a:rPr lang="en-US" dirty="0"/>
              <a:t>för </a:t>
            </a:r>
            <a:r>
              <a:rPr lang="en-US" dirty="0" err="1"/>
              <a:t>att</a:t>
            </a:r>
            <a:r>
              <a:rPr lang="en-US" dirty="0"/>
              <a:t> </a:t>
            </a:r>
            <a:r>
              <a:rPr lang="en-US" dirty="0" err="1"/>
              <a:t>köra</a:t>
            </a:r>
            <a:r>
              <a:rPr lang="en-US" dirty="0"/>
              <a:t> </a:t>
            </a:r>
            <a:r>
              <a:rPr lang="en-US" dirty="0" err="1"/>
              <a:t>rapporten</a:t>
            </a:r>
            <a:r>
              <a:rPr lang="en-US" dirty="0"/>
              <a:t>.</a:t>
            </a:r>
          </a:p>
          <a:p>
            <a:endParaRPr lang="en-US" dirty="0"/>
          </a:p>
        </p:txBody>
      </p:sp>
    </p:spTree>
    <p:extLst>
      <p:ext uri="{BB962C8B-B14F-4D97-AF65-F5344CB8AC3E}">
        <p14:creationId xmlns:p14="http://schemas.microsoft.com/office/powerpoint/2010/main" val="27470222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189E83-7932-D42C-B1FE-37748BA6F49D}"/>
              </a:ext>
            </a:extLst>
          </p:cNvPr>
          <p:cNvSpPr>
            <a:spLocks noGrp="1"/>
          </p:cNvSpPr>
          <p:nvPr>
            <p:ph type="title"/>
          </p:nvPr>
        </p:nvSpPr>
        <p:spPr>
          <a:xfrm>
            <a:off x="515938" y="234950"/>
            <a:ext cx="6948487" cy="1069975"/>
          </a:xfrm>
        </p:spPr>
        <p:txBody>
          <a:bodyPr anchor="b">
            <a:normAutofit/>
          </a:bodyPr>
          <a:lstStyle/>
          <a:p>
            <a:r>
              <a:rPr lang="sv-SE" dirty="0"/>
              <a:t>Browserfråga –Driftuppföljningsrapport</a:t>
            </a:r>
          </a:p>
        </p:txBody>
      </p:sp>
      <p:pic>
        <p:nvPicPr>
          <p:cNvPr id="13" name="Bildobjekt 12">
            <a:extLst>
              <a:ext uri="{FF2B5EF4-FFF2-40B4-BE49-F238E27FC236}">
                <a16:creationId xmlns:a16="http://schemas.microsoft.com/office/drawing/2014/main" id="{A1573B4C-D056-FA60-3EC6-7553D7188C57}"/>
              </a:ext>
            </a:extLst>
          </p:cNvPr>
          <p:cNvPicPr>
            <a:picLocks noChangeAspect="1"/>
          </p:cNvPicPr>
          <p:nvPr/>
        </p:nvPicPr>
        <p:blipFill>
          <a:blip r:embed="rId3"/>
          <a:stretch>
            <a:fillRect/>
          </a:stretch>
        </p:blipFill>
        <p:spPr>
          <a:xfrm>
            <a:off x="503238" y="1811221"/>
            <a:ext cx="6961187" cy="2053550"/>
          </a:xfrm>
          <a:prstGeom prst="rect">
            <a:avLst/>
          </a:prstGeom>
          <a:noFill/>
        </p:spPr>
      </p:pic>
      <p:sp>
        <p:nvSpPr>
          <p:cNvPr id="18" name="Text Placeholder 3">
            <a:extLst>
              <a:ext uri="{FF2B5EF4-FFF2-40B4-BE49-F238E27FC236}">
                <a16:creationId xmlns:a16="http://schemas.microsoft.com/office/drawing/2014/main" id="{A712CF14-C720-D71A-9953-65BCD07912D1}"/>
              </a:ext>
            </a:extLst>
          </p:cNvPr>
          <p:cNvSpPr>
            <a:spLocks noGrp="1"/>
          </p:cNvSpPr>
          <p:nvPr>
            <p:ph type="body" sz="quarter" idx="14"/>
          </p:nvPr>
        </p:nvSpPr>
        <p:spPr>
          <a:xfrm>
            <a:off x="7845336" y="1811221"/>
            <a:ext cx="3527425" cy="3887788"/>
          </a:xfrm>
        </p:spPr>
        <p:txBody>
          <a:bodyPr>
            <a:normAutofit fontScale="92500"/>
          </a:bodyPr>
          <a:lstStyle/>
          <a:p>
            <a:r>
              <a:rPr lang="en-US" dirty="0"/>
              <a:t>I </a:t>
            </a:r>
            <a:r>
              <a:rPr lang="en-US" dirty="0" err="1"/>
              <a:t>urvalet</a:t>
            </a:r>
            <a:r>
              <a:rPr lang="en-US" dirty="0"/>
              <a:t> </a:t>
            </a:r>
            <a:r>
              <a:rPr lang="en-US" dirty="0" err="1"/>
              <a:t>väljs</a:t>
            </a:r>
            <a:r>
              <a:rPr lang="en-US" dirty="0"/>
              <a:t> </a:t>
            </a:r>
            <a:r>
              <a:rPr lang="en-US" dirty="0" err="1"/>
              <a:t>vilken</a:t>
            </a:r>
            <a:r>
              <a:rPr lang="en-US" dirty="0"/>
              <a:t> </a:t>
            </a:r>
            <a:r>
              <a:rPr lang="en-US" dirty="0" err="1"/>
              <a:t>enhet</a:t>
            </a:r>
            <a:r>
              <a:rPr lang="en-US" dirty="0"/>
              <a:t> </a:t>
            </a:r>
            <a:r>
              <a:rPr lang="en-US" dirty="0" err="1"/>
              <a:t>uppföljning</a:t>
            </a:r>
            <a:r>
              <a:rPr lang="en-US" dirty="0"/>
              <a:t> ska </a:t>
            </a:r>
            <a:r>
              <a:rPr lang="en-US" dirty="0" err="1"/>
              <a:t>göras</a:t>
            </a:r>
            <a:r>
              <a:rPr lang="en-US" dirty="0"/>
              <a:t> </a:t>
            </a:r>
            <a:r>
              <a:rPr lang="en-US" dirty="0" err="1"/>
              <a:t>på</a:t>
            </a:r>
            <a:r>
              <a:rPr lang="en-US" dirty="0"/>
              <a:t>.</a:t>
            </a:r>
          </a:p>
          <a:p>
            <a:r>
              <a:rPr lang="en-US" b="1" dirty="0" err="1"/>
              <a:t>Lägg</a:t>
            </a:r>
            <a:r>
              <a:rPr lang="en-US" b="1" dirty="0"/>
              <a:t> till </a:t>
            </a:r>
            <a:r>
              <a:rPr lang="en-US" b="1" dirty="0" err="1"/>
              <a:t>villkor</a:t>
            </a:r>
            <a:r>
              <a:rPr lang="en-US" dirty="0"/>
              <a:t> </a:t>
            </a:r>
            <a:r>
              <a:rPr lang="en-US" dirty="0" err="1"/>
              <a:t>kan</a:t>
            </a:r>
            <a:r>
              <a:rPr lang="en-US" dirty="0"/>
              <a:t> </a:t>
            </a:r>
            <a:r>
              <a:rPr lang="en-US" dirty="0" err="1"/>
              <a:t>användas</a:t>
            </a:r>
            <a:r>
              <a:rPr lang="en-US" dirty="0"/>
              <a:t> för </a:t>
            </a:r>
            <a:r>
              <a:rPr lang="en-US" dirty="0" err="1"/>
              <a:t>att</a:t>
            </a:r>
            <a:r>
              <a:rPr lang="en-US" dirty="0"/>
              <a:t> </a:t>
            </a:r>
            <a:r>
              <a:rPr lang="en-US" dirty="0" err="1"/>
              <a:t>söka</a:t>
            </a:r>
            <a:r>
              <a:rPr lang="en-US" dirty="0"/>
              <a:t> </a:t>
            </a:r>
            <a:r>
              <a:rPr lang="en-US" dirty="0" err="1"/>
              <a:t>ut</a:t>
            </a:r>
            <a:r>
              <a:rPr lang="en-US" dirty="0"/>
              <a:t> </a:t>
            </a:r>
            <a:r>
              <a:rPr lang="en-US" dirty="0" err="1"/>
              <a:t>på</a:t>
            </a:r>
            <a:r>
              <a:rPr lang="en-US" dirty="0"/>
              <a:t> </a:t>
            </a:r>
            <a:r>
              <a:rPr lang="en-US" dirty="0" err="1"/>
              <a:t>högre</a:t>
            </a:r>
            <a:r>
              <a:rPr lang="en-US" dirty="0"/>
              <a:t> </a:t>
            </a:r>
            <a:r>
              <a:rPr lang="en-US" dirty="0" err="1"/>
              <a:t>enhetsnivåer</a:t>
            </a:r>
            <a:r>
              <a:rPr lang="en-US" dirty="0"/>
              <a:t> </a:t>
            </a:r>
            <a:r>
              <a:rPr lang="en-US" dirty="0" err="1"/>
              <a:t>eller</a:t>
            </a:r>
            <a:r>
              <a:rPr lang="en-US" dirty="0"/>
              <a:t> </a:t>
            </a:r>
            <a:r>
              <a:rPr lang="en-US" dirty="0" err="1"/>
              <a:t>andra</a:t>
            </a:r>
            <a:r>
              <a:rPr lang="en-US" dirty="0"/>
              <a:t> </a:t>
            </a:r>
            <a:r>
              <a:rPr lang="en-US" dirty="0" err="1"/>
              <a:t>dimemsioner</a:t>
            </a:r>
            <a:endParaRPr lang="en-US" dirty="0"/>
          </a:p>
          <a:p>
            <a:r>
              <a:rPr lang="en-US" dirty="0" err="1"/>
              <a:t>Rör</a:t>
            </a:r>
            <a:r>
              <a:rPr lang="en-US" dirty="0"/>
              <a:t> </a:t>
            </a:r>
            <a:r>
              <a:rPr lang="en-US" dirty="0" err="1"/>
              <a:t>ej</a:t>
            </a:r>
            <a:r>
              <a:rPr lang="en-US" dirty="0"/>
              <a:t> </a:t>
            </a:r>
            <a:r>
              <a:rPr lang="en-US" b="1" dirty="0" err="1"/>
              <a:t>Projekt</a:t>
            </a:r>
            <a:r>
              <a:rPr lang="en-US" dirty="0"/>
              <a:t> </a:t>
            </a:r>
            <a:r>
              <a:rPr lang="en-US" dirty="0" err="1"/>
              <a:t>urvalet</a:t>
            </a:r>
            <a:r>
              <a:rPr lang="en-US" dirty="0"/>
              <a:t> (</a:t>
            </a:r>
            <a:r>
              <a:rPr lang="en-US" dirty="0" err="1"/>
              <a:t>inställt</a:t>
            </a:r>
            <a:r>
              <a:rPr lang="en-US" dirty="0"/>
              <a:t> </a:t>
            </a:r>
            <a:r>
              <a:rPr lang="en-US" dirty="0" err="1"/>
              <a:t>att</a:t>
            </a:r>
            <a:r>
              <a:rPr lang="en-US" dirty="0"/>
              <a:t> visa drift)</a:t>
            </a:r>
          </a:p>
          <a:p>
            <a:r>
              <a:rPr lang="en-US" dirty="0" err="1"/>
              <a:t>Tryck</a:t>
            </a:r>
            <a:r>
              <a:rPr lang="en-US" dirty="0"/>
              <a:t> </a:t>
            </a:r>
            <a:r>
              <a:rPr lang="en-US" b="1" dirty="0"/>
              <a:t>Visa </a:t>
            </a:r>
            <a:r>
              <a:rPr lang="en-US" b="1" dirty="0" err="1"/>
              <a:t>Resultat</a:t>
            </a:r>
            <a:r>
              <a:rPr lang="en-US" b="1" dirty="0"/>
              <a:t> </a:t>
            </a:r>
            <a:r>
              <a:rPr lang="en-US" dirty="0"/>
              <a:t>för </a:t>
            </a:r>
            <a:r>
              <a:rPr lang="en-US" dirty="0" err="1"/>
              <a:t>att</a:t>
            </a:r>
            <a:r>
              <a:rPr lang="en-US" dirty="0"/>
              <a:t> </a:t>
            </a:r>
            <a:r>
              <a:rPr lang="en-US" dirty="0" err="1"/>
              <a:t>köra</a:t>
            </a:r>
            <a:r>
              <a:rPr lang="en-US" dirty="0"/>
              <a:t> </a:t>
            </a:r>
            <a:r>
              <a:rPr lang="en-US" dirty="0" err="1"/>
              <a:t>rapporten</a:t>
            </a:r>
            <a:endParaRPr lang="en-US" dirty="0"/>
          </a:p>
        </p:txBody>
      </p:sp>
    </p:spTree>
    <p:extLst>
      <p:ext uri="{BB962C8B-B14F-4D97-AF65-F5344CB8AC3E}">
        <p14:creationId xmlns:p14="http://schemas.microsoft.com/office/powerpoint/2010/main" val="23443737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10E160A-C597-F9FB-87E7-A8052F15BC23}"/>
              </a:ext>
            </a:extLst>
          </p:cNvPr>
          <p:cNvSpPr>
            <a:spLocks noGrp="1"/>
          </p:cNvSpPr>
          <p:nvPr>
            <p:ph type="title"/>
          </p:nvPr>
        </p:nvSpPr>
        <p:spPr>
          <a:xfrm>
            <a:off x="515938" y="234950"/>
            <a:ext cx="8675688" cy="1069975"/>
          </a:xfrm>
        </p:spPr>
        <p:txBody>
          <a:bodyPr/>
          <a:lstStyle/>
          <a:p>
            <a:r>
              <a:rPr lang="sv-SE" dirty="0"/>
              <a:t>Browserfråga –Driftuppföljningsrapport</a:t>
            </a:r>
            <a:br>
              <a:rPr lang="sv-SE" dirty="0"/>
            </a:br>
            <a:endParaRPr lang="en-US" dirty="0"/>
          </a:p>
        </p:txBody>
      </p:sp>
      <p:pic>
        <p:nvPicPr>
          <p:cNvPr id="10" name="Platshållare för innehåll 9" descr="En bild som visar text, skärmbild, nummer, programvara&#10;&#10;Automatiskt genererad beskrivning">
            <a:extLst>
              <a:ext uri="{FF2B5EF4-FFF2-40B4-BE49-F238E27FC236}">
                <a16:creationId xmlns:a16="http://schemas.microsoft.com/office/drawing/2014/main" id="{BBE786BE-A400-8CFB-0DC4-7372E05A965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5938" y="1680319"/>
            <a:ext cx="8675687" cy="3568800"/>
          </a:xfrm>
        </p:spPr>
      </p:pic>
    </p:spTree>
    <p:extLst>
      <p:ext uri="{BB962C8B-B14F-4D97-AF65-F5344CB8AC3E}">
        <p14:creationId xmlns:p14="http://schemas.microsoft.com/office/powerpoint/2010/main" val="10596279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189E83-7932-D42C-B1FE-37748BA6F49D}"/>
              </a:ext>
            </a:extLst>
          </p:cNvPr>
          <p:cNvSpPr>
            <a:spLocks noGrp="1"/>
          </p:cNvSpPr>
          <p:nvPr>
            <p:ph type="title"/>
          </p:nvPr>
        </p:nvSpPr>
        <p:spPr>
          <a:xfrm>
            <a:off x="515938" y="234950"/>
            <a:ext cx="8675688" cy="1069975"/>
          </a:xfrm>
        </p:spPr>
        <p:txBody>
          <a:bodyPr anchor="b">
            <a:normAutofit/>
          </a:bodyPr>
          <a:lstStyle/>
          <a:p>
            <a:r>
              <a:rPr lang="sv-SE" dirty="0"/>
              <a:t>Browserfråga –Fråga Verifikation</a:t>
            </a:r>
          </a:p>
        </p:txBody>
      </p:sp>
      <p:pic>
        <p:nvPicPr>
          <p:cNvPr id="5" name="Bildobjekt 4" descr="En bild som visar text, skärmbild, nummer, Teckensnitt&#10;&#10;Automatiskt genererad beskrivning">
            <a:extLst>
              <a:ext uri="{FF2B5EF4-FFF2-40B4-BE49-F238E27FC236}">
                <a16:creationId xmlns:a16="http://schemas.microsoft.com/office/drawing/2014/main" id="{3B756E80-C55B-0EAB-3369-6E649305A2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649" y="1520825"/>
            <a:ext cx="7934262" cy="3887788"/>
          </a:xfrm>
          <a:prstGeom prst="rect">
            <a:avLst/>
          </a:prstGeom>
          <a:noFill/>
        </p:spPr>
      </p:pic>
    </p:spTree>
    <p:extLst>
      <p:ext uri="{BB962C8B-B14F-4D97-AF65-F5344CB8AC3E}">
        <p14:creationId xmlns:p14="http://schemas.microsoft.com/office/powerpoint/2010/main" val="17647698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189E83-7932-D42C-B1FE-37748BA6F49D}"/>
              </a:ext>
            </a:extLst>
          </p:cNvPr>
          <p:cNvSpPr>
            <a:spLocks noGrp="1"/>
          </p:cNvSpPr>
          <p:nvPr>
            <p:ph type="title"/>
          </p:nvPr>
        </p:nvSpPr>
        <p:spPr>
          <a:xfrm>
            <a:off x="6667054" y="1111250"/>
            <a:ext cx="4787900" cy="1069975"/>
          </a:xfrm>
        </p:spPr>
        <p:txBody>
          <a:bodyPr anchor="b">
            <a:normAutofit/>
          </a:bodyPr>
          <a:lstStyle/>
          <a:p>
            <a:r>
              <a:rPr lang="sv-SE" dirty="0"/>
              <a:t>Browserfråga –Fråga Verifikation</a:t>
            </a:r>
          </a:p>
        </p:txBody>
      </p:sp>
      <p:pic>
        <p:nvPicPr>
          <p:cNvPr id="4" name="Bildobjekt 3">
            <a:extLst>
              <a:ext uri="{FF2B5EF4-FFF2-40B4-BE49-F238E27FC236}">
                <a16:creationId xmlns:a16="http://schemas.microsoft.com/office/drawing/2014/main" id="{5C2636EC-199A-3AA2-557C-ABC8851DB1A4}"/>
              </a:ext>
            </a:extLst>
          </p:cNvPr>
          <p:cNvPicPr>
            <a:picLocks noChangeAspect="1"/>
          </p:cNvPicPr>
          <p:nvPr/>
        </p:nvPicPr>
        <p:blipFill>
          <a:blip r:embed="rId3"/>
          <a:stretch>
            <a:fillRect/>
          </a:stretch>
        </p:blipFill>
        <p:spPr>
          <a:xfrm>
            <a:off x="290285" y="1111250"/>
            <a:ext cx="6096001" cy="4526280"/>
          </a:xfrm>
          <a:prstGeom prst="rect">
            <a:avLst/>
          </a:prstGeom>
          <a:noFill/>
        </p:spPr>
      </p:pic>
      <p:sp>
        <p:nvSpPr>
          <p:cNvPr id="9" name="Text Placeholder 3">
            <a:extLst>
              <a:ext uri="{FF2B5EF4-FFF2-40B4-BE49-F238E27FC236}">
                <a16:creationId xmlns:a16="http://schemas.microsoft.com/office/drawing/2014/main" id="{4BC48437-D991-AFC7-1D8B-83ADCDF83BAF}"/>
              </a:ext>
            </a:extLst>
          </p:cNvPr>
          <p:cNvSpPr>
            <a:spLocks noGrp="1"/>
          </p:cNvSpPr>
          <p:nvPr>
            <p:ph type="body" sz="quarter" idx="15"/>
          </p:nvPr>
        </p:nvSpPr>
        <p:spPr>
          <a:xfrm>
            <a:off x="6667054" y="2480407"/>
            <a:ext cx="4787900" cy="2928206"/>
          </a:xfrm>
        </p:spPr>
        <p:txBody>
          <a:bodyPr/>
          <a:lstStyle/>
          <a:p>
            <a:r>
              <a:rPr lang="en-US" dirty="0" err="1"/>
              <a:t>När</a:t>
            </a:r>
            <a:r>
              <a:rPr lang="en-US" dirty="0"/>
              <a:t> </a:t>
            </a:r>
            <a:r>
              <a:rPr lang="en-US" dirty="0" err="1"/>
              <a:t>urvalet</a:t>
            </a:r>
            <a:r>
              <a:rPr lang="en-US" dirty="0"/>
              <a:t> </a:t>
            </a:r>
            <a:r>
              <a:rPr lang="en-US" dirty="0" err="1"/>
              <a:t>är</a:t>
            </a:r>
            <a:r>
              <a:rPr lang="en-US" dirty="0"/>
              <a:t> I </a:t>
            </a:r>
            <a:r>
              <a:rPr lang="en-US" dirty="0" err="1"/>
              <a:t>fyllt</a:t>
            </a:r>
            <a:r>
              <a:rPr lang="en-US" dirty="0"/>
              <a:t>, </a:t>
            </a:r>
            <a:r>
              <a:rPr lang="en-US" dirty="0" err="1"/>
              <a:t>tyck</a:t>
            </a:r>
            <a:r>
              <a:rPr lang="en-US" dirty="0"/>
              <a:t> </a:t>
            </a:r>
            <a:r>
              <a:rPr lang="en-US" dirty="0" err="1"/>
              <a:t>på</a:t>
            </a:r>
            <a:r>
              <a:rPr lang="en-US" dirty="0"/>
              <a:t> </a:t>
            </a:r>
            <a:r>
              <a:rPr lang="en-US" b="1" dirty="0"/>
              <a:t>Visa </a:t>
            </a:r>
            <a:r>
              <a:rPr lang="en-US" b="1" dirty="0" err="1"/>
              <a:t>resultat</a:t>
            </a:r>
            <a:r>
              <a:rPr lang="en-US" b="1" dirty="0"/>
              <a:t>.</a:t>
            </a:r>
          </a:p>
        </p:txBody>
      </p:sp>
    </p:spTree>
    <p:extLst>
      <p:ext uri="{BB962C8B-B14F-4D97-AF65-F5344CB8AC3E}">
        <p14:creationId xmlns:p14="http://schemas.microsoft.com/office/powerpoint/2010/main" val="232559969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189E83-7932-D42C-B1FE-37748BA6F49D}"/>
              </a:ext>
            </a:extLst>
          </p:cNvPr>
          <p:cNvSpPr>
            <a:spLocks noGrp="1"/>
          </p:cNvSpPr>
          <p:nvPr>
            <p:ph type="title"/>
          </p:nvPr>
        </p:nvSpPr>
        <p:spPr>
          <a:xfrm>
            <a:off x="515938" y="234950"/>
            <a:ext cx="6948487" cy="1069975"/>
          </a:xfrm>
        </p:spPr>
        <p:txBody>
          <a:bodyPr anchor="b">
            <a:normAutofit/>
          </a:bodyPr>
          <a:lstStyle/>
          <a:p>
            <a:r>
              <a:rPr lang="sv-SE" dirty="0"/>
              <a:t>Browserfråga- Visat resultat</a:t>
            </a:r>
            <a:br>
              <a:rPr lang="sv-SE" dirty="0"/>
            </a:br>
            <a:endParaRPr lang="sv-SE" dirty="0"/>
          </a:p>
        </p:txBody>
      </p:sp>
      <p:pic>
        <p:nvPicPr>
          <p:cNvPr id="12" name="Bildobjekt 11" descr="En bild som visar text, Teckensnitt, nummer, linje&#10;&#10;Automatiskt genererad beskrivning">
            <a:extLst>
              <a:ext uri="{FF2B5EF4-FFF2-40B4-BE49-F238E27FC236}">
                <a16:creationId xmlns:a16="http://schemas.microsoft.com/office/drawing/2014/main" id="{233D365A-7B0C-8CD6-A5D5-BE97257A3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38" y="2490152"/>
            <a:ext cx="6961187" cy="1949133"/>
          </a:xfrm>
          <a:prstGeom prst="rect">
            <a:avLst/>
          </a:prstGeom>
          <a:noFill/>
        </p:spPr>
      </p:pic>
      <p:sp>
        <p:nvSpPr>
          <p:cNvPr id="9" name="Text Placeholder 3">
            <a:extLst>
              <a:ext uri="{FF2B5EF4-FFF2-40B4-BE49-F238E27FC236}">
                <a16:creationId xmlns:a16="http://schemas.microsoft.com/office/drawing/2014/main" id="{4BC48437-D991-AFC7-1D8B-83ADCDF83BAF}"/>
              </a:ext>
            </a:extLst>
          </p:cNvPr>
          <p:cNvSpPr>
            <a:spLocks noGrp="1"/>
          </p:cNvSpPr>
          <p:nvPr>
            <p:ph type="body" sz="quarter" idx="14"/>
          </p:nvPr>
        </p:nvSpPr>
        <p:spPr>
          <a:xfrm>
            <a:off x="7824788" y="1520825"/>
            <a:ext cx="3527425" cy="3887788"/>
          </a:xfrm>
        </p:spPr>
        <p:txBody>
          <a:bodyPr>
            <a:normAutofit lnSpcReduction="10000"/>
          </a:bodyPr>
          <a:lstStyle/>
          <a:p>
            <a:pPr marL="0" indent="0">
              <a:buNone/>
            </a:pPr>
            <a:endParaRPr lang="en-US" dirty="0"/>
          </a:p>
          <a:p>
            <a:pPr marL="457200" indent="-457200">
              <a:buFont typeface="+mj-lt"/>
              <a:buAutoNum type="arabicPeriod"/>
            </a:pPr>
            <a:r>
              <a:rPr lang="en-US" dirty="0" err="1"/>
              <a:t>Sortera</a:t>
            </a:r>
            <a:r>
              <a:rPr lang="en-US" dirty="0"/>
              <a:t> </a:t>
            </a:r>
            <a:r>
              <a:rPr lang="en-US" dirty="0" err="1"/>
              <a:t>och</a:t>
            </a:r>
            <a:r>
              <a:rPr lang="en-US" dirty="0"/>
              <a:t> </a:t>
            </a:r>
            <a:r>
              <a:rPr lang="en-US" dirty="0" err="1"/>
              <a:t>gruppera</a:t>
            </a:r>
            <a:r>
              <a:rPr lang="en-US" dirty="0"/>
              <a:t>  </a:t>
            </a:r>
            <a:r>
              <a:rPr lang="en-US" dirty="0" err="1"/>
              <a:t>utifrån</a:t>
            </a:r>
            <a:r>
              <a:rPr lang="en-US" dirty="0"/>
              <a:t> de </a:t>
            </a:r>
            <a:r>
              <a:rPr lang="en-US" dirty="0" err="1"/>
              <a:t>visade</a:t>
            </a:r>
            <a:r>
              <a:rPr lang="en-US" dirty="0"/>
              <a:t> </a:t>
            </a:r>
            <a:r>
              <a:rPr lang="en-US" dirty="0" err="1"/>
              <a:t>dimensionerna</a:t>
            </a:r>
            <a:br>
              <a:rPr lang="en-US" dirty="0"/>
            </a:br>
            <a:endParaRPr lang="en-US" dirty="0"/>
          </a:p>
          <a:p>
            <a:pPr marL="457200" indent="-457200">
              <a:buFont typeface="+mj-lt"/>
              <a:buAutoNum type="arabicPeriod"/>
            </a:pPr>
            <a:r>
              <a:rPr lang="en-US" dirty="0" err="1"/>
              <a:t>Välj</a:t>
            </a:r>
            <a:r>
              <a:rPr lang="en-US" dirty="0"/>
              <a:t> </a:t>
            </a:r>
            <a:r>
              <a:rPr lang="en-US" dirty="0" err="1"/>
              <a:t>vilka</a:t>
            </a:r>
            <a:r>
              <a:rPr lang="en-US" dirty="0"/>
              <a:t> </a:t>
            </a:r>
            <a:r>
              <a:rPr lang="en-US" dirty="0" err="1"/>
              <a:t>dimensioner</a:t>
            </a:r>
            <a:r>
              <a:rPr lang="en-US" dirty="0"/>
              <a:t> </a:t>
            </a:r>
            <a:r>
              <a:rPr lang="en-US" dirty="0" err="1"/>
              <a:t>samt</a:t>
            </a:r>
            <a:r>
              <a:rPr lang="en-US" dirty="0"/>
              <a:t> </a:t>
            </a:r>
            <a:r>
              <a:rPr lang="en-US" dirty="0" err="1"/>
              <a:t>tal</a:t>
            </a:r>
            <a:r>
              <a:rPr lang="en-US" dirty="0"/>
              <a:t>/text </a:t>
            </a:r>
            <a:r>
              <a:rPr lang="en-US" dirty="0" err="1"/>
              <a:t>som</a:t>
            </a:r>
            <a:r>
              <a:rPr lang="en-US" dirty="0"/>
              <a:t> ska visas</a:t>
            </a:r>
          </a:p>
          <a:p>
            <a:pPr marL="457200" indent="-457200">
              <a:buFont typeface="+mj-lt"/>
              <a:buAutoNum type="arabicPeriod"/>
            </a:pPr>
            <a:r>
              <a:rPr lang="en-US" dirty="0" err="1"/>
              <a:t>Klicka</a:t>
            </a:r>
            <a:r>
              <a:rPr lang="en-US" dirty="0"/>
              <a:t> in </a:t>
            </a:r>
            <a:r>
              <a:rPr lang="en-US" dirty="0" err="1"/>
              <a:t>på</a:t>
            </a:r>
            <a:r>
              <a:rPr lang="en-US" dirty="0"/>
              <a:t> </a:t>
            </a:r>
            <a:r>
              <a:rPr lang="en-US" dirty="0" err="1"/>
              <a:t>verifikatinsnummret</a:t>
            </a:r>
            <a:r>
              <a:rPr lang="en-US" dirty="0"/>
              <a:t> för </a:t>
            </a:r>
            <a:r>
              <a:rPr lang="en-US" dirty="0" err="1"/>
              <a:t>att</a:t>
            </a:r>
            <a:r>
              <a:rPr lang="en-US" dirty="0"/>
              <a:t> se </a:t>
            </a:r>
            <a:r>
              <a:rPr lang="en-US" dirty="0" err="1"/>
              <a:t>fakturor</a:t>
            </a:r>
            <a:endParaRPr lang="en-US" dirty="0"/>
          </a:p>
        </p:txBody>
      </p:sp>
    </p:spTree>
    <p:extLst>
      <p:ext uri="{BB962C8B-B14F-4D97-AF65-F5344CB8AC3E}">
        <p14:creationId xmlns:p14="http://schemas.microsoft.com/office/powerpoint/2010/main" val="18896936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BA87F5-2269-4245-60E0-B9EE72388F6F}"/>
              </a:ext>
            </a:extLst>
          </p:cNvPr>
          <p:cNvSpPr>
            <a:spLocks noGrp="1"/>
          </p:cNvSpPr>
          <p:nvPr>
            <p:ph type="title"/>
          </p:nvPr>
        </p:nvSpPr>
        <p:spPr>
          <a:xfrm>
            <a:off x="515938" y="234950"/>
            <a:ext cx="6948487" cy="1069975"/>
          </a:xfrm>
        </p:spPr>
        <p:txBody>
          <a:bodyPr anchor="b">
            <a:normAutofit/>
          </a:bodyPr>
          <a:lstStyle/>
          <a:p>
            <a:r>
              <a:rPr lang="sv-SE"/>
              <a:t>Browserfråga </a:t>
            </a:r>
            <a:r>
              <a:rPr lang="sv-SE" dirty="0"/>
              <a:t>– </a:t>
            </a:r>
            <a:br>
              <a:rPr lang="sv-SE" dirty="0"/>
            </a:br>
            <a:r>
              <a:rPr lang="sv-SE" dirty="0"/>
              <a:t>Investering</a:t>
            </a:r>
            <a:endParaRPr lang="sv-SE"/>
          </a:p>
        </p:txBody>
      </p:sp>
      <p:pic>
        <p:nvPicPr>
          <p:cNvPr id="13" name="Bildobjekt 12">
            <a:extLst>
              <a:ext uri="{FF2B5EF4-FFF2-40B4-BE49-F238E27FC236}">
                <a16:creationId xmlns:a16="http://schemas.microsoft.com/office/drawing/2014/main" id="{5B686E9D-B4A9-5974-E946-0DE29F7ECB08}"/>
              </a:ext>
            </a:extLst>
          </p:cNvPr>
          <p:cNvPicPr>
            <a:picLocks noChangeAspect="1"/>
          </p:cNvPicPr>
          <p:nvPr/>
        </p:nvPicPr>
        <p:blipFill>
          <a:blip r:embed="rId3"/>
          <a:stretch>
            <a:fillRect/>
          </a:stretch>
        </p:blipFill>
        <p:spPr>
          <a:xfrm>
            <a:off x="329181" y="1474280"/>
            <a:ext cx="10580766" cy="3293029"/>
          </a:xfrm>
          <a:prstGeom prst="rect">
            <a:avLst/>
          </a:prstGeom>
        </p:spPr>
      </p:pic>
      <p:sp>
        <p:nvSpPr>
          <p:cNvPr id="15" name="Rektangel 14">
            <a:extLst>
              <a:ext uri="{FF2B5EF4-FFF2-40B4-BE49-F238E27FC236}">
                <a16:creationId xmlns:a16="http://schemas.microsoft.com/office/drawing/2014/main" id="{0D78F979-222C-F40C-48EE-934539CD0D43}"/>
              </a:ext>
            </a:extLst>
          </p:cNvPr>
          <p:cNvSpPr/>
          <p:nvPr/>
        </p:nvSpPr>
        <p:spPr>
          <a:xfrm>
            <a:off x="10573305" y="1890944"/>
            <a:ext cx="301840" cy="3195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Rektangel 17">
            <a:extLst>
              <a:ext uri="{FF2B5EF4-FFF2-40B4-BE49-F238E27FC236}">
                <a16:creationId xmlns:a16="http://schemas.microsoft.com/office/drawing/2014/main" id="{270CC7AB-0C72-B266-0C44-28D5686D637C}"/>
              </a:ext>
            </a:extLst>
          </p:cNvPr>
          <p:cNvSpPr/>
          <p:nvPr/>
        </p:nvSpPr>
        <p:spPr>
          <a:xfrm>
            <a:off x="329181" y="1742137"/>
            <a:ext cx="1215534" cy="2230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textruta 18">
            <a:extLst>
              <a:ext uri="{FF2B5EF4-FFF2-40B4-BE49-F238E27FC236}">
                <a16:creationId xmlns:a16="http://schemas.microsoft.com/office/drawing/2014/main" id="{30FE69F3-2233-23FC-3A92-08B76AC7893E}"/>
              </a:ext>
            </a:extLst>
          </p:cNvPr>
          <p:cNvSpPr txBox="1"/>
          <p:nvPr/>
        </p:nvSpPr>
        <p:spPr>
          <a:xfrm>
            <a:off x="10573305" y="1640578"/>
            <a:ext cx="155359" cy="276999"/>
          </a:xfrm>
          <a:prstGeom prst="rect">
            <a:avLst/>
          </a:prstGeom>
          <a:noFill/>
        </p:spPr>
        <p:txBody>
          <a:bodyPr wrap="square" rtlCol="0">
            <a:spAutoFit/>
          </a:bodyPr>
          <a:lstStyle/>
          <a:p>
            <a:r>
              <a:rPr lang="sv-SE" sz="1200" dirty="0">
                <a:solidFill>
                  <a:srgbClr val="FF0000"/>
                </a:solidFill>
              </a:rPr>
              <a:t>1</a:t>
            </a:r>
          </a:p>
        </p:txBody>
      </p:sp>
      <p:sp>
        <p:nvSpPr>
          <p:cNvPr id="20" name="textruta 19">
            <a:extLst>
              <a:ext uri="{FF2B5EF4-FFF2-40B4-BE49-F238E27FC236}">
                <a16:creationId xmlns:a16="http://schemas.microsoft.com/office/drawing/2014/main" id="{1725D130-0166-ECEB-2669-5F7F112A162D}"/>
              </a:ext>
            </a:extLst>
          </p:cNvPr>
          <p:cNvSpPr txBox="1"/>
          <p:nvPr/>
        </p:nvSpPr>
        <p:spPr>
          <a:xfrm>
            <a:off x="105020" y="1697025"/>
            <a:ext cx="155359" cy="276999"/>
          </a:xfrm>
          <a:prstGeom prst="rect">
            <a:avLst/>
          </a:prstGeom>
          <a:noFill/>
        </p:spPr>
        <p:txBody>
          <a:bodyPr wrap="square" rtlCol="0">
            <a:spAutoFit/>
          </a:bodyPr>
          <a:lstStyle/>
          <a:p>
            <a:r>
              <a:rPr lang="sv-SE" sz="1200" b="1" dirty="0">
                <a:solidFill>
                  <a:srgbClr val="FF0000"/>
                </a:solidFill>
              </a:rPr>
              <a:t>2</a:t>
            </a:r>
          </a:p>
        </p:txBody>
      </p:sp>
      <p:sp>
        <p:nvSpPr>
          <p:cNvPr id="21" name="Platshållare för text 3">
            <a:extLst>
              <a:ext uri="{FF2B5EF4-FFF2-40B4-BE49-F238E27FC236}">
                <a16:creationId xmlns:a16="http://schemas.microsoft.com/office/drawing/2014/main" id="{EAFBAB8F-EA71-BE2E-6332-D84647C7D241}"/>
              </a:ext>
            </a:extLst>
          </p:cNvPr>
          <p:cNvSpPr>
            <a:spLocks noGrp="1"/>
          </p:cNvSpPr>
          <p:nvPr>
            <p:ph type="body" sz="quarter" idx="14"/>
          </p:nvPr>
        </p:nvSpPr>
        <p:spPr>
          <a:xfrm>
            <a:off x="657980" y="4985752"/>
            <a:ext cx="9356031" cy="1211846"/>
          </a:xfrm>
        </p:spPr>
        <p:txBody>
          <a:bodyPr>
            <a:normAutofit/>
          </a:bodyPr>
          <a:lstStyle/>
          <a:p>
            <a:pPr marL="457200" indent="-457200">
              <a:buFont typeface="+mj-lt"/>
              <a:buAutoNum type="arabicPeriod"/>
            </a:pPr>
            <a:r>
              <a:rPr lang="en-US" dirty="0" err="1"/>
              <a:t>Välj</a:t>
            </a:r>
            <a:r>
              <a:rPr lang="en-US" dirty="0"/>
              <a:t> </a:t>
            </a:r>
            <a:r>
              <a:rPr lang="en-US" dirty="0" err="1"/>
              <a:t>vilka</a:t>
            </a:r>
            <a:r>
              <a:rPr lang="en-US" dirty="0"/>
              <a:t> </a:t>
            </a:r>
            <a:r>
              <a:rPr lang="en-US" dirty="0" err="1"/>
              <a:t>dimensioner</a:t>
            </a:r>
            <a:r>
              <a:rPr lang="en-US" dirty="0"/>
              <a:t> </a:t>
            </a:r>
            <a:r>
              <a:rPr lang="en-US" dirty="0" err="1"/>
              <a:t>samt</a:t>
            </a:r>
            <a:r>
              <a:rPr lang="en-US" dirty="0"/>
              <a:t> </a:t>
            </a:r>
            <a:r>
              <a:rPr lang="en-US" dirty="0" err="1"/>
              <a:t>tal</a:t>
            </a:r>
            <a:r>
              <a:rPr lang="en-US" dirty="0"/>
              <a:t>/text </a:t>
            </a:r>
            <a:r>
              <a:rPr lang="en-US" dirty="0" err="1"/>
              <a:t>som</a:t>
            </a:r>
            <a:r>
              <a:rPr lang="en-US" dirty="0"/>
              <a:t> ska visas</a:t>
            </a:r>
          </a:p>
          <a:p>
            <a:pPr marL="457200" indent="-457200">
              <a:buFont typeface="+mj-lt"/>
              <a:buAutoNum type="arabicPeriod"/>
            </a:pPr>
            <a:r>
              <a:rPr lang="en-US" dirty="0" err="1"/>
              <a:t>Sortera</a:t>
            </a:r>
            <a:r>
              <a:rPr lang="en-US" dirty="0"/>
              <a:t> </a:t>
            </a:r>
            <a:r>
              <a:rPr lang="en-US" dirty="0" err="1"/>
              <a:t>och</a:t>
            </a:r>
            <a:r>
              <a:rPr lang="en-US" dirty="0"/>
              <a:t> </a:t>
            </a:r>
            <a:r>
              <a:rPr lang="en-US" dirty="0" err="1"/>
              <a:t>gruppera</a:t>
            </a:r>
            <a:r>
              <a:rPr lang="en-US" dirty="0"/>
              <a:t>  </a:t>
            </a:r>
            <a:r>
              <a:rPr lang="en-US" dirty="0" err="1"/>
              <a:t>utifrån</a:t>
            </a:r>
            <a:r>
              <a:rPr lang="en-US" dirty="0"/>
              <a:t> de </a:t>
            </a:r>
            <a:r>
              <a:rPr lang="en-US" dirty="0" err="1"/>
              <a:t>visade</a:t>
            </a:r>
            <a:r>
              <a:rPr lang="en-US" dirty="0"/>
              <a:t> </a:t>
            </a:r>
            <a:r>
              <a:rPr lang="en-US" dirty="0" err="1"/>
              <a:t>dimensionern</a:t>
            </a:r>
            <a:endParaRPr lang="en-US" dirty="0"/>
          </a:p>
        </p:txBody>
      </p:sp>
    </p:spTree>
    <p:extLst>
      <p:ext uri="{BB962C8B-B14F-4D97-AF65-F5344CB8AC3E}">
        <p14:creationId xmlns:p14="http://schemas.microsoft.com/office/powerpoint/2010/main" val="33637704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FF45FEF-B61F-0932-D107-B3502A1153E2}"/>
              </a:ext>
            </a:extLst>
          </p:cNvPr>
          <p:cNvSpPr>
            <a:spLocks noGrp="1"/>
          </p:cNvSpPr>
          <p:nvPr>
            <p:ph type="title"/>
          </p:nvPr>
        </p:nvSpPr>
        <p:spPr/>
        <p:txBody>
          <a:bodyPr/>
          <a:lstStyle/>
          <a:p>
            <a:r>
              <a:rPr lang="sv-SE" dirty="0"/>
              <a:t>Browserfråga – </a:t>
            </a:r>
            <a:br>
              <a:rPr lang="sv-SE" dirty="0"/>
            </a:br>
            <a:r>
              <a:rPr lang="sv-SE" dirty="0"/>
              <a:t>Investering</a:t>
            </a:r>
          </a:p>
        </p:txBody>
      </p:sp>
      <p:sp>
        <p:nvSpPr>
          <p:cNvPr id="4" name="Platshållare för text 3">
            <a:extLst>
              <a:ext uri="{FF2B5EF4-FFF2-40B4-BE49-F238E27FC236}">
                <a16:creationId xmlns:a16="http://schemas.microsoft.com/office/drawing/2014/main" id="{A8C2D01F-B10B-7B52-6C6D-A3E06AA35926}"/>
              </a:ext>
            </a:extLst>
          </p:cNvPr>
          <p:cNvSpPr>
            <a:spLocks noGrp="1"/>
          </p:cNvSpPr>
          <p:nvPr>
            <p:ph type="body" sz="quarter" idx="14"/>
          </p:nvPr>
        </p:nvSpPr>
        <p:spPr/>
        <p:txBody>
          <a:bodyPr/>
          <a:lstStyle/>
          <a:p>
            <a:r>
              <a:rPr lang="sv-SE" dirty="0"/>
              <a:t>Klicka på utfallet för att se fakturor, tänk på att fakturor som bokförts innan 230501 inte inkluderas i utfallet. </a:t>
            </a:r>
          </a:p>
          <a:p>
            <a:endParaRPr lang="sv-SE" dirty="0"/>
          </a:p>
        </p:txBody>
      </p:sp>
      <p:pic>
        <p:nvPicPr>
          <p:cNvPr id="6" name="Bildobjekt 5">
            <a:extLst>
              <a:ext uri="{FF2B5EF4-FFF2-40B4-BE49-F238E27FC236}">
                <a16:creationId xmlns:a16="http://schemas.microsoft.com/office/drawing/2014/main" id="{238997D3-82DD-FCEF-F930-52E194084537}"/>
              </a:ext>
            </a:extLst>
          </p:cNvPr>
          <p:cNvPicPr>
            <a:picLocks noChangeAspect="1"/>
          </p:cNvPicPr>
          <p:nvPr/>
        </p:nvPicPr>
        <p:blipFill>
          <a:blip r:embed="rId2"/>
          <a:stretch>
            <a:fillRect/>
          </a:stretch>
        </p:blipFill>
        <p:spPr>
          <a:xfrm>
            <a:off x="515938" y="1660849"/>
            <a:ext cx="7170835" cy="3536302"/>
          </a:xfrm>
          <a:prstGeom prst="rect">
            <a:avLst/>
          </a:prstGeom>
        </p:spPr>
      </p:pic>
      <p:sp>
        <p:nvSpPr>
          <p:cNvPr id="7" name="Rektangel 6">
            <a:extLst>
              <a:ext uri="{FF2B5EF4-FFF2-40B4-BE49-F238E27FC236}">
                <a16:creationId xmlns:a16="http://schemas.microsoft.com/office/drawing/2014/main" id="{2A2D037C-FC82-7225-7257-ABEFDD529545}"/>
              </a:ext>
            </a:extLst>
          </p:cNvPr>
          <p:cNvSpPr/>
          <p:nvPr/>
        </p:nvSpPr>
        <p:spPr>
          <a:xfrm>
            <a:off x="2976465" y="3331029"/>
            <a:ext cx="746449" cy="39188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60442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Finns inte ett sätt att göra prognos på…</a:t>
            </a:r>
          </a:p>
        </p:txBody>
      </p:sp>
      <p:sp>
        <p:nvSpPr>
          <p:cNvPr id="3" name="Platshållare för innehåll 2"/>
          <p:cNvSpPr>
            <a:spLocks noGrp="1"/>
          </p:cNvSpPr>
          <p:nvPr>
            <p:ph idx="1"/>
          </p:nvPr>
        </p:nvSpPr>
        <p:spPr>
          <a:xfrm>
            <a:off x="515936" y="1520825"/>
            <a:ext cx="10426041" cy="3887788"/>
          </a:xfrm>
        </p:spPr>
        <p:txBody>
          <a:bodyPr>
            <a:normAutofit fontScale="92500" lnSpcReduction="10000"/>
          </a:bodyPr>
          <a:lstStyle/>
          <a:p>
            <a:r>
              <a:rPr lang="sv-SE" dirty="0"/>
              <a:t>Variationer på grund av:</a:t>
            </a:r>
            <a:br>
              <a:rPr lang="sv-SE" dirty="0"/>
            </a:br>
            <a:br>
              <a:rPr lang="sv-SE" dirty="0"/>
            </a:br>
            <a:r>
              <a:rPr lang="sv-SE" dirty="0"/>
              <a:t>- Omfattning av verksamheten</a:t>
            </a:r>
            <a:br>
              <a:rPr lang="sv-SE" dirty="0"/>
            </a:br>
            <a:r>
              <a:rPr lang="sv-SE" dirty="0"/>
              <a:t>- Typ av kostnader</a:t>
            </a:r>
            <a:br>
              <a:rPr lang="sv-SE" dirty="0"/>
            </a:br>
            <a:r>
              <a:rPr lang="sv-SE" dirty="0"/>
              <a:t>- Vilken detaljnivå är möjlig/önskvärd?</a:t>
            </a:r>
            <a:br>
              <a:rPr lang="sv-SE" dirty="0"/>
            </a:br>
            <a:br>
              <a:rPr lang="sv-SE" dirty="0"/>
            </a:br>
            <a:r>
              <a:rPr lang="sv-SE" dirty="0"/>
              <a:t>- Tillgängliga uppgifter</a:t>
            </a:r>
            <a:br>
              <a:rPr lang="sv-SE" dirty="0"/>
            </a:br>
            <a:r>
              <a:rPr lang="sv-SE" dirty="0"/>
              <a:t>- Tillgänglig tid</a:t>
            </a:r>
            <a:br>
              <a:rPr lang="sv-SE" dirty="0"/>
            </a:br>
            <a:br>
              <a:rPr lang="sv-SE" dirty="0"/>
            </a:br>
            <a:r>
              <a:rPr lang="sv-SE" dirty="0"/>
              <a:t>- Hur stora är osäkerheterna/riskerna?</a:t>
            </a:r>
            <a:br>
              <a:rPr lang="sv-SE" dirty="0"/>
            </a:br>
            <a:r>
              <a:rPr lang="sv-SE" dirty="0"/>
              <a:t>- ”Stabil” eller ”känslig” prognos/verksamhet</a:t>
            </a:r>
            <a:br>
              <a:rPr lang="sv-SE" dirty="0"/>
            </a:br>
            <a:endParaRPr lang="sv-SE" dirty="0"/>
          </a:p>
          <a:p>
            <a:r>
              <a:rPr lang="sv-SE" sz="2400" b="1" dirty="0"/>
              <a:t>Men målet i prognosarbetet är detsamma:</a:t>
            </a:r>
            <a:br>
              <a:rPr lang="sv-SE" sz="2400" b="1" dirty="0"/>
            </a:br>
            <a:r>
              <a:rPr lang="sv-SE" sz="2400" b="1" dirty="0"/>
              <a:t>Medvetna beslut kring verksamhet och ekonomi</a:t>
            </a:r>
            <a:endParaRPr lang="sv-SE" dirty="0"/>
          </a:p>
        </p:txBody>
      </p:sp>
    </p:spTree>
    <p:extLst>
      <p:ext uri="{BB962C8B-B14F-4D97-AF65-F5344CB8AC3E}">
        <p14:creationId xmlns:p14="http://schemas.microsoft.com/office/powerpoint/2010/main" val="393594044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A8399F-1C21-0FB0-D5CE-43A1DF910065}"/>
              </a:ext>
            </a:extLst>
          </p:cNvPr>
          <p:cNvSpPr>
            <a:spLocks noGrp="1"/>
          </p:cNvSpPr>
          <p:nvPr>
            <p:ph type="title"/>
          </p:nvPr>
        </p:nvSpPr>
        <p:spPr/>
        <p:txBody>
          <a:bodyPr/>
          <a:lstStyle/>
          <a:p>
            <a:r>
              <a:rPr lang="sv-SE" dirty="0"/>
              <a:t>Browserfråga – </a:t>
            </a:r>
            <a:br>
              <a:rPr lang="sv-SE" dirty="0"/>
            </a:br>
            <a:r>
              <a:rPr lang="sv-SE" dirty="0"/>
              <a:t>Investering fråga verifikation</a:t>
            </a:r>
          </a:p>
        </p:txBody>
      </p:sp>
      <p:sp>
        <p:nvSpPr>
          <p:cNvPr id="4" name="Platshållare för text 3">
            <a:extLst>
              <a:ext uri="{FF2B5EF4-FFF2-40B4-BE49-F238E27FC236}">
                <a16:creationId xmlns:a16="http://schemas.microsoft.com/office/drawing/2014/main" id="{37CEC677-C34A-9F4E-FC93-712230D4D3E7}"/>
              </a:ext>
            </a:extLst>
          </p:cNvPr>
          <p:cNvSpPr>
            <a:spLocks noGrp="1"/>
          </p:cNvSpPr>
          <p:nvPr>
            <p:ph type="body" sz="quarter" idx="14"/>
          </p:nvPr>
        </p:nvSpPr>
        <p:spPr>
          <a:xfrm>
            <a:off x="8405672" y="1485106"/>
            <a:ext cx="3527425" cy="3887788"/>
          </a:xfrm>
        </p:spPr>
        <p:txBody>
          <a:bodyPr>
            <a:normAutofit/>
          </a:bodyPr>
          <a:lstStyle/>
          <a:p>
            <a:r>
              <a:rPr lang="sv-SE" dirty="0"/>
              <a:t>I listan med verifikationer ser du ”</a:t>
            </a:r>
            <a:r>
              <a:rPr lang="sv-SE" b="1" dirty="0"/>
              <a:t>pågående projekt” </a:t>
            </a:r>
            <a:r>
              <a:rPr lang="sv-SE" dirty="0"/>
              <a:t>vilket</a:t>
            </a:r>
            <a:r>
              <a:rPr lang="sv-SE" b="1" dirty="0"/>
              <a:t> </a:t>
            </a:r>
            <a:r>
              <a:rPr lang="sv-SE" dirty="0"/>
              <a:t>är utfallet innan 230501. I RD hittar du fakturaunderlag för dessa.</a:t>
            </a:r>
          </a:p>
          <a:p>
            <a:r>
              <a:rPr lang="sv-SE" dirty="0"/>
              <a:t>Filtrera bort slag som startar med 1* för att enklare se transaktioner efter 230501.</a:t>
            </a:r>
          </a:p>
          <a:p>
            <a:endParaRPr lang="sv-SE" dirty="0"/>
          </a:p>
        </p:txBody>
      </p:sp>
      <p:pic>
        <p:nvPicPr>
          <p:cNvPr id="6" name="Bildobjekt 5">
            <a:extLst>
              <a:ext uri="{FF2B5EF4-FFF2-40B4-BE49-F238E27FC236}">
                <a16:creationId xmlns:a16="http://schemas.microsoft.com/office/drawing/2014/main" id="{293C15B1-7A9A-9461-04BC-55D7B1D2F4D4}"/>
              </a:ext>
            </a:extLst>
          </p:cNvPr>
          <p:cNvPicPr>
            <a:picLocks noChangeAspect="1"/>
          </p:cNvPicPr>
          <p:nvPr/>
        </p:nvPicPr>
        <p:blipFill>
          <a:blip r:embed="rId2"/>
          <a:stretch>
            <a:fillRect/>
          </a:stretch>
        </p:blipFill>
        <p:spPr>
          <a:xfrm>
            <a:off x="515938" y="1485106"/>
            <a:ext cx="7462556" cy="3043044"/>
          </a:xfrm>
          <a:prstGeom prst="rect">
            <a:avLst/>
          </a:prstGeom>
        </p:spPr>
      </p:pic>
    </p:spTree>
    <p:extLst>
      <p:ext uri="{BB962C8B-B14F-4D97-AF65-F5344CB8AC3E}">
        <p14:creationId xmlns:p14="http://schemas.microsoft.com/office/powerpoint/2010/main" val="882860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1DEDC77-A7A4-10C9-7069-38B84B417622}"/>
              </a:ext>
            </a:extLst>
          </p:cNvPr>
          <p:cNvSpPr>
            <a:spLocks noGrp="1"/>
          </p:cNvSpPr>
          <p:nvPr>
            <p:ph type="title"/>
          </p:nvPr>
        </p:nvSpPr>
        <p:spPr/>
        <p:txBody>
          <a:bodyPr/>
          <a:lstStyle/>
          <a:p>
            <a:r>
              <a:rPr lang="sv-SE"/>
              <a:t>”Workshop”</a:t>
            </a:r>
          </a:p>
        </p:txBody>
      </p:sp>
      <p:sp>
        <p:nvSpPr>
          <p:cNvPr id="4" name="Platshållare för text 3">
            <a:extLst>
              <a:ext uri="{FF2B5EF4-FFF2-40B4-BE49-F238E27FC236}">
                <a16:creationId xmlns:a16="http://schemas.microsoft.com/office/drawing/2014/main" id="{2811F017-3FE2-6BFD-D24F-F4199F412793}"/>
              </a:ext>
            </a:extLst>
          </p:cNvPr>
          <p:cNvSpPr>
            <a:spLocks noGrp="1"/>
          </p:cNvSpPr>
          <p:nvPr>
            <p:ph type="body" sz="quarter" idx="15"/>
          </p:nvPr>
        </p:nvSpPr>
        <p:spPr/>
        <p:txBody>
          <a:bodyPr/>
          <a:lstStyle/>
          <a:p>
            <a:endParaRPr lang="sv-SE"/>
          </a:p>
        </p:txBody>
      </p:sp>
      <p:pic>
        <p:nvPicPr>
          <p:cNvPr id="12" name="Platshållare för bild 11" descr="En bild som visar turkos, Blågrön, design">
            <a:extLst>
              <a:ext uri="{FF2B5EF4-FFF2-40B4-BE49-F238E27FC236}">
                <a16:creationId xmlns:a16="http://schemas.microsoft.com/office/drawing/2014/main" id="{0DA414DA-32E2-F0F0-7478-97E6AF264FF9}"/>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5804" b="5804"/>
          <a:stretch>
            <a:fillRect/>
          </a:stretch>
        </p:blipFill>
        <p:spPr>
          <a:xfrm>
            <a:off x="-26988" y="0"/>
            <a:ext cx="6096001" cy="6858000"/>
          </a:xfrm>
        </p:spPr>
      </p:pic>
    </p:spTree>
    <p:extLst>
      <p:ext uri="{BB962C8B-B14F-4D97-AF65-F5344CB8AC3E}">
        <p14:creationId xmlns:p14="http://schemas.microsoft.com/office/powerpoint/2010/main" val="28023969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C6BC79D-EEB4-DE0C-016F-5D3310CBDA33}"/>
              </a:ext>
            </a:extLst>
          </p:cNvPr>
          <p:cNvSpPr>
            <a:spLocks noGrp="1"/>
          </p:cNvSpPr>
          <p:nvPr>
            <p:ph type="title"/>
          </p:nvPr>
        </p:nvSpPr>
        <p:spPr/>
        <p:txBody>
          <a:bodyPr/>
          <a:lstStyle/>
          <a:p>
            <a:r>
              <a:rPr lang="sv-SE"/>
              <a:t>Workshop</a:t>
            </a:r>
          </a:p>
        </p:txBody>
      </p:sp>
      <p:sp>
        <p:nvSpPr>
          <p:cNvPr id="3" name="Platshållare för innehåll 2">
            <a:extLst>
              <a:ext uri="{FF2B5EF4-FFF2-40B4-BE49-F238E27FC236}">
                <a16:creationId xmlns:a16="http://schemas.microsoft.com/office/drawing/2014/main" id="{E7E9546C-A3ED-866E-F3CB-0D2AB4F047D1}"/>
              </a:ext>
            </a:extLst>
          </p:cNvPr>
          <p:cNvSpPr>
            <a:spLocks noGrp="1"/>
          </p:cNvSpPr>
          <p:nvPr>
            <p:ph idx="1"/>
          </p:nvPr>
        </p:nvSpPr>
        <p:spPr>
          <a:xfrm>
            <a:off x="515937" y="1440007"/>
            <a:ext cx="9913937" cy="3968606"/>
          </a:xfrm>
        </p:spPr>
        <p:txBody>
          <a:bodyPr vert="horz" lIns="0" tIns="0" rIns="0" bIns="0" rtlCol="0" anchor="t">
            <a:normAutofit fontScale="62500" lnSpcReduction="20000"/>
          </a:bodyPr>
          <a:lstStyle/>
          <a:p>
            <a:pPr marL="0" indent="0">
              <a:buNone/>
            </a:pPr>
            <a:r>
              <a:rPr lang="sv-SE" b="1" dirty="0">
                <a:cs typeface="Arial"/>
              </a:rPr>
              <a:t>I FIC (Financial Information Center)</a:t>
            </a:r>
            <a:endParaRPr lang="sv-SE" dirty="0"/>
          </a:p>
          <a:p>
            <a:pPr marL="264795" indent="-264795"/>
            <a:r>
              <a:rPr lang="sv-SE" dirty="0"/>
              <a:t>Kontrollera så att mina enheter är korrekta</a:t>
            </a:r>
            <a:endParaRPr lang="sv-SE" dirty="0">
              <a:cs typeface="Arial"/>
            </a:endParaRPr>
          </a:p>
          <a:p>
            <a:pPr marL="264795" indent="-264795"/>
            <a:r>
              <a:rPr lang="sv-SE" dirty="0"/>
              <a:t>Spara ned rapporter du behöver vid prognosarbete</a:t>
            </a:r>
            <a:br>
              <a:rPr lang="sv-SE" dirty="0"/>
            </a:br>
            <a:br>
              <a:rPr lang="sv-SE" dirty="0"/>
            </a:br>
            <a:r>
              <a:rPr lang="sv-SE" dirty="0">
                <a:cs typeface="Arial"/>
              </a:rPr>
              <a:t>- Uppföljningsmallar</a:t>
            </a:r>
          </a:p>
          <a:p>
            <a:pPr marL="342900" indent="-342900">
              <a:buFont typeface="Calibri" panose="020B0604020202020204" pitchFamily="34" charset="0"/>
              <a:buChar char="-"/>
            </a:pPr>
            <a:r>
              <a:rPr lang="sv-SE" dirty="0">
                <a:cs typeface="Arial"/>
              </a:rPr>
              <a:t>Löneanalys</a:t>
            </a:r>
          </a:p>
          <a:p>
            <a:pPr marL="342900" indent="-342900">
              <a:buFont typeface="Calibri" panose="020B0604020202020204" pitchFamily="34" charset="0"/>
              <a:buChar char="-"/>
            </a:pPr>
            <a:r>
              <a:rPr lang="sv-SE" dirty="0">
                <a:cs typeface="Arial"/>
              </a:rPr>
              <a:t>Uppföljningsrapport (pivot, flera koder) - om aktuellt beroende på hur din kontering ser ut.</a:t>
            </a:r>
            <a:br>
              <a:rPr lang="sv-SE" dirty="0">
                <a:cs typeface="Arial"/>
              </a:rPr>
            </a:br>
            <a:endParaRPr lang="sv-SE" dirty="0">
              <a:cs typeface="Arial"/>
            </a:endParaRPr>
          </a:p>
          <a:p>
            <a:pPr marL="0" indent="0">
              <a:buNone/>
            </a:pPr>
            <a:r>
              <a:rPr lang="sv-SE" b="1" dirty="0"/>
              <a:t>I Browser Driftuppföljning</a:t>
            </a:r>
            <a:endParaRPr lang="sv-SE" dirty="0"/>
          </a:p>
          <a:p>
            <a:r>
              <a:rPr lang="sv-SE" dirty="0"/>
              <a:t>Spara ned en rapport med saldon för dina enheter</a:t>
            </a:r>
          </a:p>
          <a:p>
            <a:pPr marL="0" indent="0">
              <a:buNone/>
            </a:pPr>
            <a:endParaRPr lang="sv-SE" dirty="0">
              <a:cs typeface="Arial"/>
            </a:endParaRPr>
          </a:p>
          <a:p>
            <a:pPr marL="0" indent="0">
              <a:buNone/>
            </a:pPr>
            <a:r>
              <a:rPr lang="sv-SE" b="1" dirty="0"/>
              <a:t>I Browser Investeringsuppföljning (om aktuellt för dig)</a:t>
            </a:r>
            <a:endParaRPr lang="sv-SE" dirty="0"/>
          </a:p>
          <a:p>
            <a:r>
              <a:rPr lang="sv-SE" dirty="0">
                <a:cs typeface="Arial"/>
              </a:rPr>
              <a:t>Spara ned en rapport med enbart dina investeringar.</a:t>
            </a:r>
          </a:p>
          <a:p>
            <a:pPr marL="0" indent="0">
              <a:buNone/>
            </a:pPr>
            <a:endParaRPr lang="sv-SE" b="1" dirty="0">
              <a:cs typeface="Arial"/>
            </a:endParaRPr>
          </a:p>
          <a:p>
            <a:pPr marL="0" indent="0">
              <a:buNone/>
            </a:pPr>
            <a:r>
              <a:rPr lang="sv-SE" b="1" dirty="0">
                <a:cs typeface="Arial"/>
              </a:rPr>
              <a:t>Påbörja din augustiprognos</a:t>
            </a:r>
          </a:p>
        </p:txBody>
      </p:sp>
    </p:spTree>
    <p:extLst>
      <p:ext uri="{BB962C8B-B14F-4D97-AF65-F5344CB8AC3E}">
        <p14:creationId xmlns:p14="http://schemas.microsoft.com/office/powerpoint/2010/main" val="106223902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D4CDD96-F235-E55E-CB57-BB5E16FB6A01}"/>
              </a:ext>
            </a:extLst>
          </p:cNvPr>
          <p:cNvSpPr>
            <a:spLocks noGrp="1"/>
          </p:cNvSpPr>
          <p:nvPr>
            <p:ph type="title"/>
          </p:nvPr>
        </p:nvSpPr>
        <p:spPr/>
        <p:txBody>
          <a:bodyPr/>
          <a:lstStyle/>
          <a:p>
            <a:r>
              <a:rPr lang="sv-SE" dirty="0"/>
              <a:t>Avslutning</a:t>
            </a:r>
          </a:p>
        </p:txBody>
      </p:sp>
      <p:pic>
        <p:nvPicPr>
          <p:cNvPr id="6" name="Platshållare för bild 5" descr="En bild som visar klocka, tid, Väggklocka, Kvartsklocka&#10;&#10;Automatiskt genererad beskrivning">
            <a:extLst>
              <a:ext uri="{FF2B5EF4-FFF2-40B4-BE49-F238E27FC236}">
                <a16:creationId xmlns:a16="http://schemas.microsoft.com/office/drawing/2014/main" id="{6059DB9E-8CEC-89D8-78A4-7E29D6D7820C}"/>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25000" r="25000"/>
          <a:stretch>
            <a:fillRect/>
          </a:stretch>
        </p:blipFill>
        <p:spPr/>
      </p:pic>
      <p:sp>
        <p:nvSpPr>
          <p:cNvPr id="4" name="Platshållare för text 3">
            <a:extLst>
              <a:ext uri="{FF2B5EF4-FFF2-40B4-BE49-F238E27FC236}">
                <a16:creationId xmlns:a16="http://schemas.microsoft.com/office/drawing/2014/main" id="{DE73D23D-DFA8-3FD2-7E5E-F059CA157C3D}"/>
              </a:ext>
            </a:extLst>
          </p:cNvPr>
          <p:cNvSpPr>
            <a:spLocks noGrp="1"/>
          </p:cNvSpPr>
          <p:nvPr>
            <p:ph type="body" sz="quarter" idx="15"/>
          </p:nvPr>
        </p:nvSpPr>
        <p:spPr/>
        <p:txBody>
          <a:bodyPr/>
          <a:lstStyle/>
          <a:p>
            <a:endParaRPr lang="sv-SE"/>
          </a:p>
        </p:txBody>
      </p:sp>
    </p:spTree>
    <p:extLst>
      <p:ext uri="{BB962C8B-B14F-4D97-AF65-F5344CB8AC3E}">
        <p14:creationId xmlns:p14="http://schemas.microsoft.com/office/powerpoint/2010/main" val="22064715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BB8003B9-8A66-2805-F674-36CDF4ED5F79}"/>
              </a:ext>
            </a:extLst>
          </p:cNvPr>
          <p:cNvSpPr>
            <a:spLocks noGrp="1"/>
          </p:cNvSpPr>
          <p:nvPr>
            <p:ph type="title"/>
          </p:nvPr>
        </p:nvSpPr>
        <p:spPr/>
        <p:txBody>
          <a:bodyPr/>
          <a:lstStyle/>
          <a:p>
            <a:r>
              <a:rPr lang="sv-SE"/>
              <a:t>Summering</a:t>
            </a:r>
          </a:p>
        </p:txBody>
      </p:sp>
      <p:sp>
        <p:nvSpPr>
          <p:cNvPr id="6" name="Platshållare för innehåll 5">
            <a:extLst>
              <a:ext uri="{FF2B5EF4-FFF2-40B4-BE49-F238E27FC236}">
                <a16:creationId xmlns:a16="http://schemas.microsoft.com/office/drawing/2014/main" id="{367C398C-BC3D-F8EE-E9D7-0CB0E53B5871}"/>
              </a:ext>
            </a:extLst>
          </p:cNvPr>
          <p:cNvSpPr>
            <a:spLocks noGrp="1"/>
          </p:cNvSpPr>
          <p:nvPr>
            <p:ph idx="1"/>
          </p:nvPr>
        </p:nvSpPr>
        <p:spPr/>
        <p:txBody>
          <a:bodyPr/>
          <a:lstStyle/>
          <a:p>
            <a:r>
              <a:rPr lang="sv-SE" dirty="0"/>
              <a:t>Medskick - tankar och reflektioner kring FIC/rapporter?</a:t>
            </a:r>
            <a:br>
              <a:rPr lang="sv-SE" dirty="0"/>
            </a:br>
            <a:endParaRPr lang="sv-SE" dirty="0"/>
          </a:p>
          <a:p>
            <a:r>
              <a:rPr lang="sv-SE" dirty="0"/>
              <a:t>Vad händer nu</a:t>
            </a:r>
            <a:br>
              <a:rPr lang="sv-SE" dirty="0"/>
            </a:br>
            <a:r>
              <a:rPr lang="sv-SE" dirty="0"/>
              <a:t>- Augustiprognosen</a:t>
            </a:r>
            <a:br>
              <a:rPr lang="sv-SE" dirty="0"/>
            </a:br>
            <a:r>
              <a:rPr lang="sv-SE" dirty="0"/>
              <a:t>- FIC</a:t>
            </a:r>
            <a:br>
              <a:rPr lang="sv-SE" dirty="0"/>
            </a:br>
            <a:endParaRPr lang="sv-SE" dirty="0"/>
          </a:p>
          <a:p>
            <a:r>
              <a:rPr lang="sv-SE" dirty="0"/>
              <a:t>Material och stöd gällande FIC/rapporter</a:t>
            </a:r>
            <a:br>
              <a:rPr lang="sv-SE" dirty="0"/>
            </a:br>
            <a:r>
              <a:rPr lang="sv-SE" dirty="0"/>
              <a:t>- Utbildningsmaterial</a:t>
            </a:r>
            <a:br>
              <a:rPr lang="sv-SE" dirty="0"/>
            </a:br>
            <a:r>
              <a:rPr lang="sv-SE" dirty="0"/>
              <a:t>- Frågor/stöd</a:t>
            </a:r>
          </a:p>
        </p:txBody>
      </p:sp>
    </p:spTree>
    <p:extLst>
      <p:ext uri="{BB962C8B-B14F-4D97-AF65-F5344CB8AC3E}">
        <p14:creationId xmlns:p14="http://schemas.microsoft.com/office/powerpoint/2010/main" val="38004583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sertedImage">
            <a:extLst>
              <a:ext uri="{FF2B5EF4-FFF2-40B4-BE49-F238E27FC236}">
                <a16:creationId xmlns:a16="http://schemas.microsoft.com/office/drawing/2014/main" id="{E6A91B0B-AC1D-8E67-CDE2-A7AC2087F0D5}"/>
              </a:ext>
            </a:extLst>
          </p:cNvPr>
          <p:cNvPicPr>
            <a:picLocks noGrp="1"/>
          </p:cNvPicPr>
          <p:nvPr>
            <p:ph type="pic" sz="quarter" idx="14"/>
          </p:nvPr>
        </p:nvPicPr>
        <p:blipFill>
          <a:blip r:embed="rId2">
            <a:extLst>
              <a:ext uri="{28A0092B-C50C-407E-A947-70E740481C1C}">
                <a14:useLocalDpi xmlns:a14="http://schemas.microsoft.com/office/drawing/2010/main" val="0"/>
              </a:ext>
            </a:extLst>
          </a:blip>
          <a:srcRect l="21540" r="21540"/>
          <a:stretch>
            <a:fillRect/>
          </a:stretch>
        </p:blipFill>
        <p:spPr/>
      </p:pic>
      <p:sp>
        <p:nvSpPr>
          <p:cNvPr id="2" name="Rubrik 1">
            <a:extLst>
              <a:ext uri="{FF2B5EF4-FFF2-40B4-BE49-F238E27FC236}">
                <a16:creationId xmlns:a16="http://schemas.microsoft.com/office/drawing/2014/main" id="{C7B2A945-E2AE-C911-5889-F0E6D7D185BD}"/>
              </a:ext>
            </a:extLst>
          </p:cNvPr>
          <p:cNvSpPr>
            <a:spLocks noGrp="1"/>
          </p:cNvSpPr>
          <p:nvPr>
            <p:ph type="title"/>
          </p:nvPr>
        </p:nvSpPr>
        <p:spPr/>
        <p:txBody>
          <a:bodyPr>
            <a:normAutofit/>
          </a:bodyPr>
          <a:lstStyle/>
          <a:p>
            <a:r>
              <a:rPr lang="sv-SE" sz="6000" dirty="0"/>
              <a:t>Tack!</a:t>
            </a:r>
          </a:p>
        </p:txBody>
      </p:sp>
    </p:spTree>
    <p:extLst>
      <p:ext uri="{BB962C8B-B14F-4D97-AF65-F5344CB8AC3E}">
        <p14:creationId xmlns:p14="http://schemas.microsoft.com/office/powerpoint/2010/main" val="2124505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2063" y="274638"/>
            <a:ext cx="9758737" cy="1009632"/>
          </a:xfrm>
        </p:spPr>
        <p:txBody>
          <a:bodyPr/>
          <a:lstStyle/>
          <a:p>
            <a:r>
              <a:rPr lang="sv-SE" dirty="0"/>
              <a:t>Prognoshjulets 4 steg</a:t>
            </a:r>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3491967973"/>
              </p:ext>
            </p:extLst>
          </p:nvPr>
        </p:nvGraphicFramePr>
        <p:xfrm>
          <a:off x="452064" y="1600201"/>
          <a:ext cx="4571999"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ruta 5">
            <a:extLst>
              <a:ext uri="{FF2B5EF4-FFF2-40B4-BE49-F238E27FC236}">
                <a16:creationId xmlns:a16="http://schemas.microsoft.com/office/drawing/2014/main" id="{08158E12-11A9-F478-2161-47AFDAE83B9B}"/>
              </a:ext>
            </a:extLst>
          </p:cNvPr>
          <p:cNvSpPr txBox="1"/>
          <p:nvPr/>
        </p:nvSpPr>
        <p:spPr>
          <a:xfrm>
            <a:off x="5619964" y="1510301"/>
            <a:ext cx="5959011" cy="2800767"/>
          </a:xfrm>
          <a:prstGeom prst="rect">
            <a:avLst/>
          </a:prstGeom>
          <a:noFill/>
        </p:spPr>
        <p:txBody>
          <a:bodyPr wrap="square" rtlCol="0">
            <a:spAutoFit/>
          </a:bodyPr>
          <a:lstStyle/>
          <a:p>
            <a:pPr marL="285750" indent="-285750">
              <a:buFont typeface="Arial" panose="020B0604020202020204" pitchFamily="34" charset="0"/>
              <a:buChar char="•"/>
            </a:pPr>
            <a:r>
              <a:rPr lang="sv-SE" sz="2200" dirty="0"/>
              <a:t>Planera prognosarbetet och skapa dig en metodik</a:t>
            </a:r>
          </a:p>
          <a:p>
            <a:pPr marL="285750" indent="-285750">
              <a:buFont typeface="Arial" panose="020B0604020202020204" pitchFamily="34" charset="0"/>
              <a:buChar char="•"/>
            </a:pPr>
            <a:endParaRPr lang="sv-SE" sz="2200" dirty="0"/>
          </a:p>
          <a:p>
            <a:pPr marL="285750" indent="-285750">
              <a:buFont typeface="Arial" panose="020B0604020202020204" pitchFamily="34" charset="0"/>
              <a:buChar char="•"/>
            </a:pPr>
            <a:r>
              <a:rPr lang="sv-SE" sz="2200" dirty="0"/>
              <a:t>Lite kort om respektive steg på följande bilder</a:t>
            </a:r>
          </a:p>
          <a:p>
            <a:pPr marL="285750" indent="-285750">
              <a:buFont typeface="Arial" panose="020B0604020202020204" pitchFamily="34" charset="0"/>
              <a:buChar char="•"/>
            </a:pPr>
            <a:endParaRPr lang="sv-SE" sz="2200" dirty="0"/>
          </a:p>
          <a:p>
            <a:pPr marL="285750" indent="-285750">
              <a:buFont typeface="Arial" panose="020B0604020202020204" pitchFamily="34" charset="0"/>
              <a:buChar char="•"/>
            </a:pPr>
            <a:r>
              <a:rPr lang="sv-SE" sz="2200" dirty="0"/>
              <a:t>Hur kan ekonomisystem och särskilt FIC stödja dig i detta arbete?</a:t>
            </a:r>
          </a:p>
        </p:txBody>
      </p:sp>
    </p:spTree>
    <p:extLst>
      <p:ext uri="{BB962C8B-B14F-4D97-AF65-F5344CB8AC3E}">
        <p14:creationId xmlns:p14="http://schemas.microsoft.com/office/powerpoint/2010/main" val="1938065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9999" y="112147"/>
            <a:ext cx="9532653" cy="1613912"/>
          </a:xfrm>
        </p:spPr>
        <p:txBody>
          <a:bodyPr>
            <a:noAutofit/>
          </a:bodyPr>
          <a:lstStyle/>
          <a:p>
            <a:r>
              <a:rPr lang="sv-SE" dirty="0"/>
              <a:t>1) Förbereda prognosen </a:t>
            </a:r>
          </a:p>
        </p:txBody>
      </p:sp>
      <p:sp>
        <p:nvSpPr>
          <p:cNvPr id="5" name="Platshållare för innehåll 4"/>
          <p:cNvSpPr>
            <a:spLocks noGrp="1"/>
          </p:cNvSpPr>
          <p:nvPr>
            <p:ph idx="1"/>
          </p:nvPr>
        </p:nvSpPr>
        <p:spPr>
          <a:xfrm>
            <a:off x="810000" y="2160000"/>
            <a:ext cx="8577068" cy="3663127"/>
          </a:xfrm>
        </p:spPr>
        <p:txBody>
          <a:bodyPr>
            <a:normAutofit/>
          </a:bodyPr>
          <a:lstStyle/>
          <a:p>
            <a:r>
              <a:rPr lang="sv-SE" sz="2200" dirty="0"/>
              <a:t>Vad vet vi sedan tidigare arbete? (Budget/bokslut/prognos)</a:t>
            </a:r>
            <a:br>
              <a:rPr lang="sv-SE" sz="2200" dirty="0"/>
            </a:br>
            <a:endParaRPr lang="sv-SE" sz="2200" dirty="0"/>
          </a:p>
          <a:p>
            <a:r>
              <a:rPr lang="sv-SE" sz="2200" dirty="0"/>
              <a:t>Uppdaterad redovisning/information</a:t>
            </a:r>
            <a:br>
              <a:rPr lang="sv-SE" sz="2200" dirty="0"/>
            </a:br>
            <a:r>
              <a:rPr lang="sv-SE" sz="2200" dirty="0"/>
              <a:t>T.ex. leverantörsfakturor, fakturering, bidragsansökningar…</a:t>
            </a:r>
            <a:br>
              <a:rPr lang="sv-SE" sz="2200" dirty="0"/>
            </a:br>
            <a:r>
              <a:rPr lang="sv-SE" sz="2200" dirty="0"/>
              <a:t>Vilka rutiner har ni i din verksamhet runt detta?</a:t>
            </a:r>
          </a:p>
          <a:p>
            <a:r>
              <a:rPr lang="sv-SE" sz="2200" dirty="0"/>
              <a:t>Korrekt redovisning </a:t>
            </a:r>
            <a:br>
              <a:rPr lang="sv-SE" sz="2200" dirty="0"/>
            </a:br>
            <a:r>
              <a:rPr lang="sv-SE" sz="2200" dirty="0"/>
              <a:t>Belastar rätt kostnader/intäkter verksamheten?</a:t>
            </a:r>
            <a:br>
              <a:rPr lang="sv-SE" sz="2200" dirty="0"/>
            </a:br>
            <a:r>
              <a:rPr lang="sv-SE" sz="2200" dirty="0"/>
              <a:t>Är de kostnader/intäkter som hör till verksamheten rätt konterade?</a:t>
            </a:r>
            <a:br>
              <a:rPr lang="sv-SE" sz="2200" dirty="0"/>
            </a:br>
            <a:endParaRPr lang="sv-SE" sz="2200" dirty="0"/>
          </a:p>
          <a:p>
            <a:r>
              <a:rPr lang="sv-SE" sz="2200" dirty="0"/>
              <a:t>Veta vad vi utgår från och att detta är korrekt</a:t>
            </a:r>
          </a:p>
        </p:txBody>
      </p:sp>
      <p:pic>
        <p:nvPicPr>
          <p:cNvPr id="7" name="Bildobjekt 6"/>
          <p:cNvPicPr>
            <a:picLocks noChangeAspect="1"/>
          </p:cNvPicPr>
          <p:nvPr/>
        </p:nvPicPr>
        <p:blipFill>
          <a:blip r:embed="rId2"/>
          <a:stretch>
            <a:fillRect/>
          </a:stretch>
        </p:blipFill>
        <p:spPr>
          <a:xfrm>
            <a:off x="9552533" y="255894"/>
            <a:ext cx="1580239" cy="1470165"/>
          </a:xfrm>
          <a:prstGeom prst="rect">
            <a:avLst/>
          </a:prstGeom>
        </p:spPr>
      </p:pic>
    </p:spTree>
    <p:extLst>
      <p:ext uri="{BB962C8B-B14F-4D97-AF65-F5344CB8AC3E}">
        <p14:creationId xmlns:p14="http://schemas.microsoft.com/office/powerpoint/2010/main" val="825347739"/>
      </p:ext>
    </p:extLst>
  </p:cSld>
  <p:clrMapOvr>
    <a:masterClrMapping/>
  </p:clrMapOvr>
</p:sld>
</file>

<file path=ppt/theme/theme1.xml><?xml version="1.0" encoding="utf-8"?>
<a:theme xmlns:a="http://schemas.openxmlformats.org/drawingml/2006/main" name="Tibro kommun">
  <a:themeElements>
    <a:clrScheme name="Tibro kommun - Marin">
      <a:dk1>
        <a:sysClr val="windowText" lastClr="000000"/>
      </a:dk1>
      <a:lt1>
        <a:sysClr val="window" lastClr="FFFFFF"/>
      </a:lt1>
      <a:dk2>
        <a:srgbClr val="4D7BA0"/>
      </a:dk2>
      <a:lt2>
        <a:srgbClr val="E7E6E6"/>
      </a:lt2>
      <a:accent1>
        <a:srgbClr val="F9B200"/>
      </a:accent1>
      <a:accent2>
        <a:srgbClr val="CD4913"/>
      </a:accent2>
      <a:accent3>
        <a:srgbClr val="CFC38B"/>
      </a:accent3>
      <a:accent4>
        <a:srgbClr val="000000"/>
      </a:accent4>
      <a:accent5>
        <a:srgbClr val="F9B200"/>
      </a:accent5>
      <a:accent6>
        <a:srgbClr val="CD4913"/>
      </a:accent6>
      <a:hlink>
        <a:srgbClr val="000000"/>
      </a:hlink>
      <a:folHlink>
        <a:srgbClr val="000000"/>
      </a:folHlink>
    </a:clrScheme>
    <a:fontScheme name="Tibro kommu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bro kommun.potx" id="{89E8DD47-B4A9-45A8-A712-35DE0EFC24AA}" vid="{03A07474-B586-4205-A725-FF582EA78A5F}"/>
    </a:ext>
  </a:extLst>
</a:theme>
</file>

<file path=ppt/theme/theme2.xml><?xml version="1.0" encoding="utf-8"?>
<a:theme xmlns:a="http://schemas.openxmlformats.org/drawingml/2006/main" name="Tibro kommun">
  <a:themeElements>
    <a:clrScheme name="Tibro kommun - Marin">
      <a:dk1>
        <a:sysClr val="windowText" lastClr="000000"/>
      </a:dk1>
      <a:lt1>
        <a:sysClr val="window" lastClr="FFFFFF"/>
      </a:lt1>
      <a:dk2>
        <a:srgbClr val="4D7BA0"/>
      </a:dk2>
      <a:lt2>
        <a:srgbClr val="E7E6E6"/>
      </a:lt2>
      <a:accent1>
        <a:srgbClr val="F9B200"/>
      </a:accent1>
      <a:accent2>
        <a:srgbClr val="CD4913"/>
      </a:accent2>
      <a:accent3>
        <a:srgbClr val="CFC38B"/>
      </a:accent3>
      <a:accent4>
        <a:srgbClr val="000000"/>
      </a:accent4>
      <a:accent5>
        <a:srgbClr val="F9B200"/>
      </a:accent5>
      <a:accent6>
        <a:srgbClr val="CD4913"/>
      </a:accent6>
      <a:hlink>
        <a:srgbClr val="000000"/>
      </a:hlink>
      <a:folHlink>
        <a:srgbClr val="000000"/>
      </a:folHlink>
    </a:clrScheme>
    <a:fontScheme name="Tibro kommu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bro kommun.potx" id="{89E8DD47-B4A9-45A8-A712-35DE0EFC24AA}" vid="{03A07474-B586-4205-A725-FF582EA78A5F}"/>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919D5F2A663DE44A16F6DB2FF740A04" ma:contentTypeVersion="7" ma:contentTypeDescription="Skapa ett nytt dokument." ma:contentTypeScope="" ma:versionID="db80849893edcc1ece6b1234bfdf2237">
  <xsd:schema xmlns:xsd="http://www.w3.org/2001/XMLSchema" xmlns:xs="http://www.w3.org/2001/XMLSchema" xmlns:p="http://schemas.microsoft.com/office/2006/metadata/properties" xmlns:ns2="7c45c84a-73c3-4dbd-ba88-a4e1d347b681" xmlns:ns3="6e58a913-521e-4f58-987f-3a8521a83609" targetNamespace="http://schemas.microsoft.com/office/2006/metadata/properties" ma:root="true" ma:fieldsID="38bc4205796c043f160a0898fa51e15c" ns2:_="" ns3:_="">
    <xsd:import namespace="7c45c84a-73c3-4dbd-ba88-a4e1d347b681"/>
    <xsd:import namespace="6e58a913-521e-4f58-987f-3a8521a8360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45c84a-73c3-4dbd-ba88-a4e1d347b6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e58a913-521e-4f58-987f-3a8521a83609" elementFormDefault="qualified">
    <xsd:import namespace="http://schemas.microsoft.com/office/2006/documentManagement/types"/>
    <xsd:import namespace="http://schemas.microsoft.com/office/infopath/2007/PartnerControls"/>
    <xsd:element name="SharedWithUsers" ma:index="1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A96E63-E00A-4F6C-8B13-AF5FA8436E0D}">
  <ds:schemaRefs>
    <ds:schemaRef ds:uri="6e58a913-521e-4f58-987f-3a8521a83609"/>
    <ds:schemaRef ds:uri="7c45c84a-73c3-4dbd-ba88-a4e1d347b68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1D4225A-E906-44BB-A181-760A62CF1E8F}">
  <ds:schemaRefs>
    <ds:schemaRef ds:uri="http://schemas.microsoft.com/sharepoint/v3/contenttype/forms"/>
  </ds:schemaRefs>
</ds:datastoreItem>
</file>

<file path=customXml/itemProps3.xml><?xml version="1.0" encoding="utf-8"?>
<ds:datastoreItem xmlns:ds="http://schemas.openxmlformats.org/officeDocument/2006/customXml" ds:itemID="{38E9F196-BC1F-4545-991B-B96207CEE0D2}">
  <ds:schemaRefs>
    <ds:schemaRef ds:uri="http://purl.org/dc/terms/"/>
    <ds:schemaRef ds:uri="http://schemas.openxmlformats.org/package/2006/metadata/core-properties"/>
    <ds:schemaRef ds:uri="http://schemas.microsoft.com/office/2006/documentManagement/types"/>
    <ds:schemaRef ds:uri="6e58a913-521e-4f58-987f-3a8521a83609"/>
    <ds:schemaRef ds:uri="http://purl.org/dc/elements/1.1/"/>
    <ds:schemaRef ds:uri="http://schemas.microsoft.com/office/2006/metadata/properties"/>
    <ds:schemaRef ds:uri="7c45c84a-73c3-4dbd-ba88-a4e1d347b681"/>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Tibro kommun</Template>
  <TotalTime>358</TotalTime>
  <Words>3611</Words>
  <Application>Microsoft Office PowerPoint</Application>
  <PresentationFormat>Bredbild</PresentationFormat>
  <Paragraphs>382</Paragraphs>
  <Slides>75</Slides>
  <Notes>42</Notes>
  <HiddenSlides>1</HiddenSlides>
  <MMClips>0</MMClips>
  <ScaleCrop>false</ScaleCrop>
  <HeadingPairs>
    <vt:vector size="6" baseType="variant">
      <vt:variant>
        <vt:lpstr>Använt teckensnitt</vt:lpstr>
      </vt:variant>
      <vt:variant>
        <vt:i4>2</vt:i4>
      </vt:variant>
      <vt:variant>
        <vt:lpstr>Tema</vt:lpstr>
      </vt:variant>
      <vt:variant>
        <vt:i4>2</vt:i4>
      </vt:variant>
      <vt:variant>
        <vt:lpstr>Bildrubriker</vt:lpstr>
      </vt:variant>
      <vt:variant>
        <vt:i4>75</vt:i4>
      </vt:variant>
    </vt:vector>
  </HeadingPairs>
  <TitlesOfParts>
    <vt:vector size="79" baseType="lpstr">
      <vt:lpstr>Arial</vt:lpstr>
      <vt:lpstr>Calibri</vt:lpstr>
      <vt:lpstr>Tibro kommun</vt:lpstr>
      <vt:lpstr>Tibro kommun</vt:lpstr>
      <vt:lpstr>Rapportuttag ERP FIC med mera</vt:lpstr>
      <vt:lpstr>Hållpunkter denna förmiddag med FIC-utbildning</vt:lpstr>
      <vt:lpstr>Syfte med dagens utbildning</vt:lpstr>
      <vt:lpstr>Detta tar vi inte upp idag</vt:lpstr>
      <vt:lpstr>Att göra ekonomisk prognos</vt:lpstr>
      <vt:lpstr>PowerPoint-presentation</vt:lpstr>
      <vt:lpstr>Finns inte ett sätt att göra prognos på…</vt:lpstr>
      <vt:lpstr>Prognoshjulets 4 steg</vt:lpstr>
      <vt:lpstr>1) Förbereda prognosen </vt:lpstr>
      <vt:lpstr>2) Beräkna prognosen </vt:lpstr>
      <vt:lpstr>3) Analysera/Agera</vt:lpstr>
      <vt:lpstr>4) Dokumentera och rapportera</vt:lpstr>
      <vt:lpstr>Financial Information Center (FIC)</vt:lpstr>
      <vt:lpstr>Status FIC idag</vt:lpstr>
      <vt:lpstr>Särskilt 2023 gällande datan som visas i ERP (FIC)</vt:lpstr>
      <vt:lpstr>Logga in i ERP</vt:lpstr>
      <vt:lpstr>Logga in i ERP</vt:lpstr>
      <vt:lpstr>Komma till FIC i ERP</vt:lpstr>
      <vt:lpstr>Din startbild i FIC - vad du ser </vt:lpstr>
      <vt:lpstr>Drift / investering</vt:lpstr>
      <vt:lpstr>Period</vt:lpstr>
      <vt:lpstr>Favoriter</vt:lpstr>
      <vt:lpstr>Smaksak var man startar</vt:lpstr>
      <vt:lpstr>Mina enheter</vt:lpstr>
      <vt:lpstr>Startbild mina enheter – urval och inställningar</vt:lpstr>
      <vt:lpstr>Urval och inställningar</vt:lpstr>
      <vt:lpstr>Export till excel/pdf</vt:lpstr>
      <vt:lpstr>Ändra vy – knappen ”kolumn- och radfilter”</vt:lpstr>
      <vt:lpstr>Olika sätt att registrera budgeten</vt:lpstr>
      <vt:lpstr>Visa jämförelse (ackumulerat) </vt:lpstr>
      <vt:lpstr>Visa kolumner över årets månader</vt:lpstr>
      <vt:lpstr>Vy med månadsutfall, budget och prognos</vt:lpstr>
      <vt:lpstr>Gå vidare från startbilden – ”zooma” eller ”borra sig ned”</vt:lpstr>
      <vt:lpstr>Exempel på zoomning Från enhet till verksamhet-kontoklass-konto-transaktioner</vt:lpstr>
      <vt:lpstr>Kodstruktur – nya benämningar och ”relationer”</vt:lpstr>
      <vt:lpstr>Zooma på annat än konteringskoder - leverantör </vt:lpstr>
      <vt:lpstr>Zooma på annat än konteringskoder - kund </vt:lpstr>
      <vt:lpstr>Zooma på annat än konteringskoder - period</vt:lpstr>
      <vt:lpstr>Zooma på annat än konteringskoder - resultaträkning</vt:lpstr>
      <vt:lpstr>Zooma på annat än konteringskoder - analys</vt:lpstr>
      <vt:lpstr>Analys - exempel pivottabell</vt:lpstr>
      <vt:lpstr>Zooma – transaktioner och se fakturor</vt:lpstr>
      <vt:lpstr>Transaktioner sortering</vt:lpstr>
      <vt:lpstr>Fakturabild – när kan man se denna?</vt:lpstr>
      <vt:lpstr>Exempel på zoomning Från enhet till verksamhet – konto - lönedetaljer</vt:lpstr>
      <vt:lpstr>Lönedetaljer – möjliga visningar</vt:lpstr>
      <vt:lpstr>Fliken tabell – Lista alt. gruppering på person eller löneart</vt:lpstr>
      <vt:lpstr>Fliken Pivottabell </vt:lpstr>
      <vt:lpstr>Fliken pivottabell - fältlista</vt:lpstr>
      <vt:lpstr>Kontofilter och begreppsfilter</vt:lpstr>
      <vt:lpstr>Avancerad söksida</vt:lpstr>
      <vt:lpstr>Avancerad söksida – hitta värden du vill söka på</vt:lpstr>
      <vt:lpstr>Avancerad söksida – visningsalternativ o direktsök verfikation </vt:lpstr>
      <vt:lpstr>Spara favorit avancerad söksida</vt:lpstr>
      <vt:lpstr>Begreppssök</vt:lpstr>
      <vt:lpstr>Meddelandefunktionen - ”pratbubblan”</vt:lpstr>
      <vt:lpstr>Uppdatering av FIC</vt:lpstr>
      <vt:lpstr>Investeringar i FIC</vt:lpstr>
      <vt:lpstr>Startskärmsmeny – hitta browserfrågor</vt:lpstr>
      <vt:lpstr>Browserfrågor komplement till FIC</vt:lpstr>
      <vt:lpstr>Standardrapporter- Browserfrågor - Anpassa standardrapporten och välj Spara som, i mappen Privat </vt:lpstr>
      <vt:lpstr>Browserfråga –Driftuppföljningsrapport</vt:lpstr>
      <vt:lpstr>Browserfråga –Driftuppföljningsrapport</vt:lpstr>
      <vt:lpstr>Browserfråga –Driftuppföljningsrapport </vt:lpstr>
      <vt:lpstr>Browserfråga –Fråga Verifikation</vt:lpstr>
      <vt:lpstr>Browserfråga –Fråga Verifikation</vt:lpstr>
      <vt:lpstr>Browserfråga- Visat resultat </vt:lpstr>
      <vt:lpstr>Browserfråga –  Investering</vt:lpstr>
      <vt:lpstr>Browserfråga –  Investering</vt:lpstr>
      <vt:lpstr>Browserfråga –  Investering fråga verifikation</vt:lpstr>
      <vt:lpstr>”Workshop”</vt:lpstr>
      <vt:lpstr>Workshop</vt:lpstr>
      <vt:lpstr>Avslutning</vt:lpstr>
      <vt:lpstr>Summering</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Ulf Jansson</dc:creator>
  <cp:lastModifiedBy>Ulf Jansson</cp:lastModifiedBy>
  <cp:revision>1</cp:revision>
  <cp:lastPrinted>2023-08-23T06:34:17Z</cp:lastPrinted>
  <dcterms:created xsi:type="dcterms:W3CDTF">2023-04-10T13:48:15Z</dcterms:created>
  <dcterms:modified xsi:type="dcterms:W3CDTF">2023-08-23T06:43:45Z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0x0101007919D5F2A663DE44A16F6DB2FF740A04</vt:lpwstr>
  </property>
</Properties>
</file>