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256" r:id="rId5"/>
    <p:sldId id="275" r:id="rId6"/>
    <p:sldId id="272" r:id="rId7"/>
    <p:sldId id="299" r:id="rId8"/>
    <p:sldId id="264" r:id="rId9"/>
    <p:sldId id="265" r:id="rId10"/>
    <p:sldId id="291" r:id="rId11"/>
    <p:sldId id="293" r:id="rId12"/>
    <p:sldId id="292" r:id="rId13"/>
    <p:sldId id="280" r:id="rId14"/>
    <p:sldId id="282" r:id="rId15"/>
    <p:sldId id="300" r:id="rId16"/>
    <p:sldId id="281" r:id="rId17"/>
    <p:sldId id="301" r:id="rId18"/>
    <p:sldId id="278" r:id="rId19"/>
    <p:sldId id="305" r:id="rId20"/>
    <p:sldId id="294" r:id="rId21"/>
    <p:sldId id="283" r:id="rId22"/>
    <p:sldId id="302" r:id="rId23"/>
    <p:sldId id="284" r:id="rId24"/>
    <p:sldId id="306" r:id="rId25"/>
    <p:sldId id="295" r:id="rId26"/>
    <p:sldId id="285" r:id="rId27"/>
    <p:sldId id="286" r:id="rId28"/>
    <p:sldId id="297" r:id="rId29"/>
    <p:sldId id="287" r:id="rId30"/>
    <p:sldId id="288" r:id="rId31"/>
    <p:sldId id="290" r:id="rId32"/>
    <p:sldId id="296" r:id="rId33"/>
    <p:sldId id="289" r:id="rId34"/>
    <p:sldId id="279" r:id="rId35"/>
    <p:sldId id="303" r:id="rId36"/>
    <p:sldId id="304" r:id="rId37"/>
    <p:sldId id="298" r:id="rId38"/>
    <p:sldId id="269" r:id="rId39"/>
    <p:sldId id="258" r:id="rId40"/>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987165-F469-4DE5-AD66-004CB8A7541F}" v="2" dt="2023-04-18T07:15:57.6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8CE2BA-365E-4B6C-89C8-FE3C9C7EEB59}" type="doc">
      <dgm:prSet loTypeId="urn:microsoft.com/office/officeart/2005/8/layout/radial1" loCatId="cycle" qsTypeId="urn:microsoft.com/office/officeart/2005/8/quickstyle/simple1" qsCatId="simple" csTypeId="urn:microsoft.com/office/officeart/2005/8/colors/accent0_1" csCatId="mainScheme" phldr="1"/>
      <dgm:spPr/>
      <dgm:t>
        <a:bodyPr/>
        <a:lstStyle/>
        <a:p>
          <a:endParaRPr lang="sv-SE"/>
        </a:p>
      </dgm:t>
    </dgm:pt>
    <dgm:pt modelId="{CADD55E6-9345-441D-BF35-0142F36BC779}">
      <dgm:prSet phldrT="[Text]"/>
      <dgm:spPr/>
      <dgm:t>
        <a:bodyPr/>
        <a:lstStyle/>
        <a:p>
          <a:r>
            <a:rPr lang="sv-SE" b="1"/>
            <a:t>Ekonomisystem</a:t>
          </a:r>
          <a:br>
            <a:rPr lang="sv-SE"/>
          </a:br>
          <a:r>
            <a:rPr lang="sv-SE"/>
            <a:t>- Kund</a:t>
          </a:r>
          <a:br>
            <a:rPr lang="sv-SE"/>
          </a:br>
          <a:r>
            <a:rPr lang="sv-SE"/>
            <a:t>- Leverantör</a:t>
          </a:r>
          <a:br>
            <a:rPr lang="sv-SE"/>
          </a:br>
          <a:r>
            <a:rPr lang="sv-SE"/>
            <a:t>- Anläggning</a:t>
          </a:r>
          <a:br>
            <a:rPr lang="sv-SE"/>
          </a:br>
          <a:r>
            <a:rPr lang="sv-SE"/>
            <a:t>- Rapporter</a:t>
          </a:r>
        </a:p>
      </dgm:t>
    </dgm:pt>
    <dgm:pt modelId="{2FC6CF63-DFBC-484A-B8B0-5C3CE6456A0B}" type="parTrans" cxnId="{C5F6FAE5-AFBC-4880-8753-AF97A8B8D2BE}">
      <dgm:prSet/>
      <dgm:spPr/>
      <dgm:t>
        <a:bodyPr/>
        <a:lstStyle/>
        <a:p>
          <a:endParaRPr lang="sv-SE"/>
        </a:p>
      </dgm:t>
    </dgm:pt>
    <dgm:pt modelId="{51FD7DA7-BB0C-4FFB-B5B0-761CCEC6805C}" type="sibTrans" cxnId="{C5F6FAE5-AFBC-4880-8753-AF97A8B8D2BE}">
      <dgm:prSet/>
      <dgm:spPr/>
      <dgm:t>
        <a:bodyPr/>
        <a:lstStyle/>
        <a:p>
          <a:endParaRPr lang="sv-SE"/>
        </a:p>
      </dgm:t>
    </dgm:pt>
    <dgm:pt modelId="{03720C6A-44FC-487D-A52F-654535E8649E}">
      <dgm:prSet phldrT="[Text]" custT="1"/>
      <dgm:spPr/>
      <dgm:t>
        <a:bodyPr/>
        <a:lstStyle/>
        <a:p>
          <a:r>
            <a:rPr lang="sv-SE" sz="1400" b="1"/>
            <a:t>HR+ &amp; Medvind</a:t>
          </a:r>
        </a:p>
      </dgm:t>
    </dgm:pt>
    <dgm:pt modelId="{949336A2-8423-4FAE-8761-85E86386489D}" type="parTrans" cxnId="{43D2D6AD-AA08-4D24-9147-93F372C82262}">
      <dgm:prSet/>
      <dgm:spPr/>
      <dgm:t>
        <a:bodyPr/>
        <a:lstStyle/>
        <a:p>
          <a:endParaRPr lang="sv-SE"/>
        </a:p>
      </dgm:t>
    </dgm:pt>
    <dgm:pt modelId="{9BD86459-DEE1-40D7-99BE-99E71212BF70}" type="sibTrans" cxnId="{43D2D6AD-AA08-4D24-9147-93F372C82262}">
      <dgm:prSet/>
      <dgm:spPr/>
      <dgm:t>
        <a:bodyPr/>
        <a:lstStyle/>
        <a:p>
          <a:endParaRPr lang="sv-SE"/>
        </a:p>
      </dgm:t>
    </dgm:pt>
    <dgm:pt modelId="{3981349C-C899-43DA-904C-EC109EF79D4B}">
      <dgm:prSet phldrT="[Text]" custT="1"/>
      <dgm:spPr/>
      <dgm:t>
        <a:bodyPr/>
        <a:lstStyle/>
        <a:p>
          <a:r>
            <a:rPr lang="sv-SE" sz="1400" b="1"/>
            <a:t>Proceedo</a:t>
          </a:r>
        </a:p>
      </dgm:t>
    </dgm:pt>
    <dgm:pt modelId="{E6893B48-9C88-43DB-AB21-429DE2F91D6A}" type="parTrans" cxnId="{C42145F4-8CFF-465F-BA8D-662EDF1DCE62}">
      <dgm:prSet/>
      <dgm:spPr/>
      <dgm:t>
        <a:bodyPr/>
        <a:lstStyle/>
        <a:p>
          <a:endParaRPr lang="sv-SE"/>
        </a:p>
      </dgm:t>
    </dgm:pt>
    <dgm:pt modelId="{73A0000D-3089-4360-B2AC-9A64F7E948CF}" type="sibTrans" cxnId="{C42145F4-8CFF-465F-BA8D-662EDF1DCE62}">
      <dgm:prSet/>
      <dgm:spPr/>
      <dgm:t>
        <a:bodyPr/>
        <a:lstStyle/>
        <a:p>
          <a:endParaRPr lang="sv-SE"/>
        </a:p>
      </dgm:t>
    </dgm:pt>
    <dgm:pt modelId="{CF96EEE5-F91F-423F-8CF0-96C9C3C783FA}">
      <dgm:prSet phldrT="[Text]" custT="1"/>
      <dgm:spPr/>
      <dgm:t>
        <a:bodyPr/>
        <a:lstStyle/>
        <a:p>
          <a:r>
            <a:rPr lang="sv-SE" sz="1400" b="1" err="1"/>
            <a:t>Edlevo</a:t>
          </a:r>
          <a:endParaRPr lang="sv-SE" sz="1400" b="1"/>
        </a:p>
      </dgm:t>
    </dgm:pt>
    <dgm:pt modelId="{F0424E32-4089-429B-B0B1-37E8A27CB7A7}" type="parTrans" cxnId="{E5619590-BE18-429B-BEA7-F03F7A1E06F3}">
      <dgm:prSet/>
      <dgm:spPr/>
      <dgm:t>
        <a:bodyPr/>
        <a:lstStyle/>
        <a:p>
          <a:endParaRPr lang="sv-SE"/>
        </a:p>
      </dgm:t>
    </dgm:pt>
    <dgm:pt modelId="{A43CE7A7-722C-4C67-89FA-8E9A6BBA856B}" type="sibTrans" cxnId="{E5619590-BE18-429B-BEA7-F03F7A1E06F3}">
      <dgm:prSet/>
      <dgm:spPr/>
      <dgm:t>
        <a:bodyPr/>
        <a:lstStyle/>
        <a:p>
          <a:endParaRPr lang="sv-SE"/>
        </a:p>
      </dgm:t>
    </dgm:pt>
    <dgm:pt modelId="{727BF47B-C1E8-4190-877D-EEB4A7DC1BCF}">
      <dgm:prSet phldrT="[Text]" custT="1"/>
      <dgm:spPr/>
      <dgm:t>
        <a:bodyPr/>
        <a:lstStyle/>
        <a:p>
          <a:r>
            <a:rPr lang="sv-SE" sz="1400" b="1" err="1"/>
            <a:t>Lifecare</a:t>
          </a:r>
          <a:endParaRPr lang="sv-SE" sz="1400" b="1"/>
        </a:p>
      </dgm:t>
    </dgm:pt>
    <dgm:pt modelId="{E321430E-4D02-4D20-8A4D-274893A61B1E}" type="parTrans" cxnId="{BAE5593C-5676-4627-95C8-DF37A767A96D}">
      <dgm:prSet/>
      <dgm:spPr/>
      <dgm:t>
        <a:bodyPr/>
        <a:lstStyle/>
        <a:p>
          <a:endParaRPr lang="sv-SE"/>
        </a:p>
      </dgm:t>
    </dgm:pt>
    <dgm:pt modelId="{F008442A-B92E-4107-A2DC-514BB4C9245E}" type="sibTrans" cxnId="{BAE5593C-5676-4627-95C8-DF37A767A96D}">
      <dgm:prSet/>
      <dgm:spPr/>
      <dgm:t>
        <a:bodyPr/>
        <a:lstStyle/>
        <a:p>
          <a:endParaRPr lang="sv-SE"/>
        </a:p>
      </dgm:t>
    </dgm:pt>
    <dgm:pt modelId="{2A45DC15-C462-4A53-A181-03404C83A484}">
      <dgm:prSet phldrT="[Text]" custT="1"/>
      <dgm:spPr/>
      <dgm:t>
        <a:bodyPr/>
        <a:lstStyle/>
        <a:p>
          <a:r>
            <a:rPr lang="sv-SE" sz="1400" b="1" err="1"/>
            <a:t>Rbok</a:t>
          </a:r>
          <a:endParaRPr lang="sv-SE" sz="1400" b="1"/>
        </a:p>
      </dgm:t>
    </dgm:pt>
    <dgm:pt modelId="{4E99DEB5-DA13-4655-9E36-AD94A1ADC562}" type="parTrans" cxnId="{E9B9BC54-D3E5-43E0-A2FD-B3D3D1B6713E}">
      <dgm:prSet/>
      <dgm:spPr/>
      <dgm:t>
        <a:bodyPr/>
        <a:lstStyle/>
        <a:p>
          <a:endParaRPr lang="sv-SE"/>
        </a:p>
      </dgm:t>
    </dgm:pt>
    <dgm:pt modelId="{BAA3332F-1EE3-4FC3-A6DD-E018391B28BD}" type="sibTrans" cxnId="{E9B9BC54-D3E5-43E0-A2FD-B3D3D1B6713E}">
      <dgm:prSet/>
      <dgm:spPr/>
      <dgm:t>
        <a:bodyPr/>
        <a:lstStyle/>
        <a:p>
          <a:endParaRPr lang="sv-SE"/>
        </a:p>
      </dgm:t>
    </dgm:pt>
    <dgm:pt modelId="{C29E57D6-04A8-4A3C-9485-02ADA64BB0BE}">
      <dgm:prSet phldrT="[Text]" custT="1"/>
      <dgm:spPr/>
      <dgm:t>
        <a:bodyPr/>
        <a:lstStyle/>
        <a:p>
          <a:r>
            <a:rPr lang="sv-SE" sz="1400" b="1" err="1"/>
            <a:t>ByggR</a:t>
          </a:r>
          <a:endParaRPr lang="sv-SE" sz="1400" b="1"/>
        </a:p>
      </dgm:t>
    </dgm:pt>
    <dgm:pt modelId="{1654C5C3-7395-40ED-B91B-FD3438175C18}" type="parTrans" cxnId="{1FD7D59C-4435-46A2-BD15-D1CBE3DFBC33}">
      <dgm:prSet/>
      <dgm:spPr/>
      <dgm:t>
        <a:bodyPr/>
        <a:lstStyle/>
        <a:p>
          <a:endParaRPr lang="sv-SE"/>
        </a:p>
      </dgm:t>
    </dgm:pt>
    <dgm:pt modelId="{82B6C459-A575-4CD5-A15A-1019F89D398B}" type="sibTrans" cxnId="{1FD7D59C-4435-46A2-BD15-D1CBE3DFBC33}">
      <dgm:prSet/>
      <dgm:spPr/>
      <dgm:t>
        <a:bodyPr/>
        <a:lstStyle/>
        <a:p>
          <a:endParaRPr lang="sv-SE"/>
        </a:p>
      </dgm:t>
    </dgm:pt>
    <dgm:pt modelId="{F8E21D8C-09C5-45AE-A64B-FDC87864E217}">
      <dgm:prSet phldrT="[Text]" custT="1"/>
      <dgm:spPr/>
      <dgm:t>
        <a:bodyPr/>
        <a:lstStyle/>
        <a:p>
          <a:r>
            <a:rPr lang="sv-SE" sz="1300" b="1"/>
            <a:t>Swedbank</a:t>
          </a:r>
        </a:p>
      </dgm:t>
    </dgm:pt>
    <dgm:pt modelId="{1ACBA035-D3A2-4A88-B61A-ADD6E79A8160}" type="parTrans" cxnId="{B633A707-8AC0-47C1-937F-C2EB42D18564}">
      <dgm:prSet/>
      <dgm:spPr/>
      <dgm:t>
        <a:bodyPr/>
        <a:lstStyle/>
        <a:p>
          <a:endParaRPr lang="sv-SE"/>
        </a:p>
      </dgm:t>
    </dgm:pt>
    <dgm:pt modelId="{F6166CB6-F682-49D7-AE7D-51B41BAF9736}" type="sibTrans" cxnId="{B633A707-8AC0-47C1-937F-C2EB42D18564}">
      <dgm:prSet/>
      <dgm:spPr/>
      <dgm:t>
        <a:bodyPr/>
        <a:lstStyle/>
        <a:p>
          <a:endParaRPr lang="sv-SE"/>
        </a:p>
      </dgm:t>
    </dgm:pt>
    <dgm:pt modelId="{F7C39160-7D17-4615-9257-FA9C9A6096BC}">
      <dgm:prSet phldrT="[Text]" custT="1"/>
      <dgm:spPr/>
      <dgm:t>
        <a:bodyPr/>
        <a:lstStyle/>
        <a:p>
          <a:r>
            <a:rPr lang="sv-SE" sz="1400" b="1"/>
            <a:t>IST</a:t>
          </a:r>
          <a:r>
            <a:rPr lang="sv-SE" sz="1400"/>
            <a:t> </a:t>
          </a:r>
          <a:r>
            <a:rPr lang="sv-SE" sz="1400" b="1"/>
            <a:t>Elevpeng</a:t>
          </a:r>
          <a:endParaRPr lang="sv-SE" sz="1100"/>
        </a:p>
      </dgm:t>
    </dgm:pt>
    <dgm:pt modelId="{0DAF23E5-DCBD-42FF-91AB-ACB16C8A8E40}" type="parTrans" cxnId="{F01421CF-A624-4701-BDA7-977A29551733}">
      <dgm:prSet/>
      <dgm:spPr/>
      <dgm:t>
        <a:bodyPr/>
        <a:lstStyle/>
        <a:p>
          <a:endParaRPr lang="sv-SE"/>
        </a:p>
      </dgm:t>
    </dgm:pt>
    <dgm:pt modelId="{BC5647F3-84E1-4DA0-AD72-6E2D51C25B71}" type="sibTrans" cxnId="{F01421CF-A624-4701-BDA7-977A29551733}">
      <dgm:prSet/>
      <dgm:spPr/>
      <dgm:t>
        <a:bodyPr/>
        <a:lstStyle/>
        <a:p>
          <a:endParaRPr lang="sv-SE"/>
        </a:p>
      </dgm:t>
    </dgm:pt>
    <dgm:pt modelId="{DB2B6425-8D63-4B38-82ED-47078DCBDDB9}">
      <dgm:prSet phldrT="[Text]"/>
      <dgm:spPr/>
      <dgm:t>
        <a:bodyPr/>
        <a:lstStyle/>
        <a:p>
          <a:r>
            <a:rPr lang="sv-SE" b="1"/>
            <a:t>Visma</a:t>
          </a:r>
          <a:r>
            <a:rPr lang="sv-SE" b="0"/>
            <a:t> </a:t>
          </a:r>
          <a:r>
            <a:rPr lang="sv-SE" b="1"/>
            <a:t>inkasso</a:t>
          </a:r>
        </a:p>
      </dgm:t>
    </dgm:pt>
    <dgm:pt modelId="{30E02709-229A-45A4-8CF9-3025789E0A42}" type="parTrans" cxnId="{69351389-411A-4F42-BF8A-E7110216A779}">
      <dgm:prSet/>
      <dgm:spPr/>
      <dgm:t>
        <a:bodyPr/>
        <a:lstStyle/>
        <a:p>
          <a:endParaRPr lang="sv-SE"/>
        </a:p>
      </dgm:t>
    </dgm:pt>
    <dgm:pt modelId="{C9D8801C-FE45-44B1-8FEC-31B8C20B4338}" type="sibTrans" cxnId="{69351389-411A-4F42-BF8A-E7110216A779}">
      <dgm:prSet/>
      <dgm:spPr/>
      <dgm:t>
        <a:bodyPr/>
        <a:lstStyle/>
        <a:p>
          <a:endParaRPr lang="sv-SE"/>
        </a:p>
      </dgm:t>
    </dgm:pt>
    <dgm:pt modelId="{4ED8C92D-9031-424E-9280-EEE42E51D732}">
      <dgm:prSet phldrT="[Text]"/>
      <dgm:spPr/>
      <dgm:t>
        <a:bodyPr/>
        <a:lstStyle/>
        <a:p>
          <a:r>
            <a:rPr lang="sv-SE" b="1" err="1"/>
            <a:t>KomMa</a:t>
          </a:r>
          <a:endParaRPr lang="sv-SE" b="1"/>
        </a:p>
      </dgm:t>
    </dgm:pt>
    <dgm:pt modelId="{9B599663-0702-4631-AAB1-34CEB973F225}" type="parTrans" cxnId="{B0D2130D-9C80-45BC-812E-7A613DFAD3EC}">
      <dgm:prSet/>
      <dgm:spPr/>
      <dgm:t>
        <a:bodyPr/>
        <a:lstStyle/>
        <a:p>
          <a:endParaRPr lang="sv-SE"/>
        </a:p>
      </dgm:t>
    </dgm:pt>
    <dgm:pt modelId="{913F8F35-BD7C-4BB6-87F8-896F91506999}" type="sibTrans" cxnId="{B0D2130D-9C80-45BC-812E-7A613DFAD3EC}">
      <dgm:prSet/>
      <dgm:spPr/>
      <dgm:t>
        <a:bodyPr/>
        <a:lstStyle/>
        <a:p>
          <a:endParaRPr lang="sv-SE"/>
        </a:p>
      </dgm:t>
    </dgm:pt>
    <dgm:pt modelId="{3171F6ED-E3EA-42EA-9109-FB5ECD29E766}">
      <dgm:prSet/>
      <dgm:spPr/>
      <dgm:t>
        <a:bodyPr/>
        <a:lstStyle/>
        <a:p>
          <a:endParaRPr lang="sv-SE"/>
        </a:p>
      </dgm:t>
    </dgm:pt>
    <dgm:pt modelId="{1D8CEB20-E4F9-48DE-8AE5-2629E2EA0498}" type="parTrans" cxnId="{66DB01C5-E175-4246-98F0-B3E8BDA88F17}">
      <dgm:prSet/>
      <dgm:spPr/>
      <dgm:t>
        <a:bodyPr/>
        <a:lstStyle/>
        <a:p>
          <a:endParaRPr lang="sv-SE"/>
        </a:p>
      </dgm:t>
    </dgm:pt>
    <dgm:pt modelId="{2446E4F8-7163-4D2D-8DE0-FFC915154A00}" type="sibTrans" cxnId="{66DB01C5-E175-4246-98F0-B3E8BDA88F17}">
      <dgm:prSet/>
      <dgm:spPr/>
      <dgm:t>
        <a:bodyPr/>
        <a:lstStyle/>
        <a:p>
          <a:endParaRPr lang="sv-SE"/>
        </a:p>
      </dgm:t>
    </dgm:pt>
    <dgm:pt modelId="{AA24D52C-A3F0-4BC2-951D-DC2D961E1571}" type="pres">
      <dgm:prSet presAssocID="{628CE2BA-365E-4B6C-89C8-FE3C9C7EEB59}" presName="cycle" presStyleCnt="0">
        <dgm:presLayoutVars>
          <dgm:chMax val="1"/>
          <dgm:dir/>
          <dgm:animLvl val="ctr"/>
          <dgm:resizeHandles val="exact"/>
        </dgm:presLayoutVars>
      </dgm:prSet>
      <dgm:spPr/>
    </dgm:pt>
    <dgm:pt modelId="{A50C3F58-D485-4DC5-BDCA-D72025B94175}" type="pres">
      <dgm:prSet presAssocID="{CADD55E6-9345-441D-BF35-0142F36BC779}" presName="centerShape" presStyleLbl="node0" presStyleIdx="0" presStyleCnt="1" custScaleX="208082" custScaleY="208082"/>
      <dgm:spPr/>
    </dgm:pt>
    <dgm:pt modelId="{7B5CBC58-1AC3-4D7B-A0F4-D72168554506}" type="pres">
      <dgm:prSet presAssocID="{949336A2-8423-4FAE-8761-85E86386489D}" presName="Name9" presStyleLbl="parChTrans1D2" presStyleIdx="0" presStyleCnt="10"/>
      <dgm:spPr/>
    </dgm:pt>
    <dgm:pt modelId="{26CEF834-C89B-40D4-8A3C-3DFDF38E5147}" type="pres">
      <dgm:prSet presAssocID="{949336A2-8423-4FAE-8761-85E86386489D}" presName="connTx" presStyleLbl="parChTrans1D2" presStyleIdx="0" presStyleCnt="10"/>
      <dgm:spPr/>
    </dgm:pt>
    <dgm:pt modelId="{BBDF3141-2B0B-4385-BD0C-691FB52C5077}" type="pres">
      <dgm:prSet presAssocID="{03720C6A-44FC-487D-A52F-654535E8649E}" presName="node" presStyleLbl="node1" presStyleIdx="0" presStyleCnt="10" custScaleX="114719" custScaleY="114719">
        <dgm:presLayoutVars>
          <dgm:bulletEnabled val="1"/>
        </dgm:presLayoutVars>
      </dgm:prSet>
      <dgm:spPr/>
    </dgm:pt>
    <dgm:pt modelId="{AB5630E4-8C3A-496A-B144-3D5CF53B29A1}" type="pres">
      <dgm:prSet presAssocID="{E6893B48-9C88-43DB-AB21-429DE2F91D6A}" presName="Name9" presStyleLbl="parChTrans1D2" presStyleIdx="1" presStyleCnt="10"/>
      <dgm:spPr/>
    </dgm:pt>
    <dgm:pt modelId="{287C4FA2-89C9-4CA1-BC3D-5DEEEFC64D6B}" type="pres">
      <dgm:prSet presAssocID="{E6893B48-9C88-43DB-AB21-429DE2F91D6A}" presName="connTx" presStyleLbl="parChTrans1D2" presStyleIdx="1" presStyleCnt="10"/>
      <dgm:spPr/>
    </dgm:pt>
    <dgm:pt modelId="{01BAFDB0-0C0E-4205-BCC8-EDAEFDBAFB22}" type="pres">
      <dgm:prSet presAssocID="{3981349C-C899-43DA-904C-EC109EF79D4B}" presName="node" presStyleLbl="node1" presStyleIdx="1" presStyleCnt="10" custScaleX="114719" custScaleY="114719">
        <dgm:presLayoutVars>
          <dgm:bulletEnabled val="1"/>
        </dgm:presLayoutVars>
      </dgm:prSet>
      <dgm:spPr/>
    </dgm:pt>
    <dgm:pt modelId="{804DE8B3-157A-4A6F-8D44-09DD133AFA65}" type="pres">
      <dgm:prSet presAssocID="{F0424E32-4089-429B-B0B1-37E8A27CB7A7}" presName="Name9" presStyleLbl="parChTrans1D2" presStyleIdx="2" presStyleCnt="10"/>
      <dgm:spPr/>
    </dgm:pt>
    <dgm:pt modelId="{6B646D2F-6D91-4407-839D-A8062A37BE47}" type="pres">
      <dgm:prSet presAssocID="{F0424E32-4089-429B-B0B1-37E8A27CB7A7}" presName="connTx" presStyleLbl="parChTrans1D2" presStyleIdx="2" presStyleCnt="10"/>
      <dgm:spPr/>
    </dgm:pt>
    <dgm:pt modelId="{638B10D4-B536-494E-BE8F-08FFCD1C0F47}" type="pres">
      <dgm:prSet presAssocID="{CF96EEE5-F91F-423F-8CF0-96C9C3C783FA}" presName="node" presStyleLbl="node1" presStyleIdx="2" presStyleCnt="10" custScaleX="114719" custScaleY="114719">
        <dgm:presLayoutVars>
          <dgm:bulletEnabled val="1"/>
        </dgm:presLayoutVars>
      </dgm:prSet>
      <dgm:spPr/>
    </dgm:pt>
    <dgm:pt modelId="{3CD179E3-D2E2-4509-AEE9-A3BF980E731F}" type="pres">
      <dgm:prSet presAssocID="{E321430E-4D02-4D20-8A4D-274893A61B1E}" presName="Name9" presStyleLbl="parChTrans1D2" presStyleIdx="3" presStyleCnt="10"/>
      <dgm:spPr/>
    </dgm:pt>
    <dgm:pt modelId="{DDAD5941-2315-4A2C-8F7D-3A253EFF16CC}" type="pres">
      <dgm:prSet presAssocID="{E321430E-4D02-4D20-8A4D-274893A61B1E}" presName="connTx" presStyleLbl="parChTrans1D2" presStyleIdx="3" presStyleCnt="10"/>
      <dgm:spPr/>
    </dgm:pt>
    <dgm:pt modelId="{158D0D97-C25E-473A-A060-C502EDACF5B1}" type="pres">
      <dgm:prSet presAssocID="{727BF47B-C1E8-4190-877D-EEB4A7DC1BCF}" presName="node" presStyleLbl="node1" presStyleIdx="3" presStyleCnt="10" custScaleX="114719" custScaleY="114719">
        <dgm:presLayoutVars>
          <dgm:bulletEnabled val="1"/>
        </dgm:presLayoutVars>
      </dgm:prSet>
      <dgm:spPr/>
    </dgm:pt>
    <dgm:pt modelId="{7352006D-17EF-421F-AD10-D5BA78B32681}" type="pres">
      <dgm:prSet presAssocID="{4E99DEB5-DA13-4655-9E36-AD94A1ADC562}" presName="Name9" presStyleLbl="parChTrans1D2" presStyleIdx="4" presStyleCnt="10"/>
      <dgm:spPr/>
    </dgm:pt>
    <dgm:pt modelId="{4CE33902-3703-42D6-958F-71BA9102B792}" type="pres">
      <dgm:prSet presAssocID="{4E99DEB5-DA13-4655-9E36-AD94A1ADC562}" presName="connTx" presStyleLbl="parChTrans1D2" presStyleIdx="4" presStyleCnt="10"/>
      <dgm:spPr/>
    </dgm:pt>
    <dgm:pt modelId="{30E7D93F-3F90-4EF9-A376-D4FA64353F95}" type="pres">
      <dgm:prSet presAssocID="{2A45DC15-C462-4A53-A181-03404C83A484}" presName="node" presStyleLbl="node1" presStyleIdx="4" presStyleCnt="10" custScaleX="114719" custScaleY="114719">
        <dgm:presLayoutVars>
          <dgm:bulletEnabled val="1"/>
        </dgm:presLayoutVars>
      </dgm:prSet>
      <dgm:spPr/>
    </dgm:pt>
    <dgm:pt modelId="{24CC1692-A9C9-4415-AA4D-52BEFAC8B934}" type="pres">
      <dgm:prSet presAssocID="{1654C5C3-7395-40ED-B91B-FD3438175C18}" presName="Name9" presStyleLbl="parChTrans1D2" presStyleIdx="5" presStyleCnt="10"/>
      <dgm:spPr/>
    </dgm:pt>
    <dgm:pt modelId="{F36266DA-5D1E-4876-90DC-24192A16263C}" type="pres">
      <dgm:prSet presAssocID="{1654C5C3-7395-40ED-B91B-FD3438175C18}" presName="connTx" presStyleLbl="parChTrans1D2" presStyleIdx="5" presStyleCnt="10"/>
      <dgm:spPr/>
    </dgm:pt>
    <dgm:pt modelId="{D2E74E83-F156-4101-8603-8B161BE23A45}" type="pres">
      <dgm:prSet presAssocID="{C29E57D6-04A8-4A3C-9485-02ADA64BB0BE}" presName="node" presStyleLbl="node1" presStyleIdx="5" presStyleCnt="10" custScaleX="114719" custScaleY="114719">
        <dgm:presLayoutVars>
          <dgm:bulletEnabled val="1"/>
        </dgm:presLayoutVars>
      </dgm:prSet>
      <dgm:spPr/>
    </dgm:pt>
    <dgm:pt modelId="{D1C696F6-A78B-4D69-B362-84DA63023F91}" type="pres">
      <dgm:prSet presAssocID="{1ACBA035-D3A2-4A88-B61A-ADD6E79A8160}" presName="Name9" presStyleLbl="parChTrans1D2" presStyleIdx="6" presStyleCnt="10"/>
      <dgm:spPr/>
    </dgm:pt>
    <dgm:pt modelId="{4C820C6F-73DD-4B74-A4CA-025C85FF01BB}" type="pres">
      <dgm:prSet presAssocID="{1ACBA035-D3A2-4A88-B61A-ADD6E79A8160}" presName="connTx" presStyleLbl="parChTrans1D2" presStyleIdx="6" presStyleCnt="10"/>
      <dgm:spPr/>
    </dgm:pt>
    <dgm:pt modelId="{183C652B-BED6-4104-A963-ACD82B0DEE7C}" type="pres">
      <dgm:prSet presAssocID="{F8E21D8C-09C5-45AE-A64B-FDC87864E217}" presName="node" presStyleLbl="node1" presStyleIdx="6" presStyleCnt="10" custScaleX="114719" custScaleY="114719">
        <dgm:presLayoutVars>
          <dgm:bulletEnabled val="1"/>
        </dgm:presLayoutVars>
      </dgm:prSet>
      <dgm:spPr/>
    </dgm:pt>
    <dgm:pt modelId="{6EBA0754-1384-4463-9FB7-591526127FBB}" type="pres">
      <dgm:prSet presAssocID="{0DAF23E5-DCBD-42FF-91AB-ACB16C8A8E40}" presName="Name9" presStyleLbl="parChTrans1D2" presStyleIdx="7" presStyleCnt="10"/>
      <dgm:spPr/>
    </dgm:pt>
    <dgm:pt modelId="{47968C1B-2D6A-4BDE-96D5-1DAAA20A5AB2}" type="pres">
      <dgm:prSet presAssocID="{0DAF23E5-DCBD-42FF-91AB-ACB16C8A8E40}" presName="connTx" presStyleLbl="parChTrans1D2" presStyleIdx="7" presStyleCnt="10"/>
      <dgm:spPr/>
    </dgm:pt>
    <dgm:pt modelId="{DE942FD6-B7DC-4113-BC04-1FEB28E6837F}" type="pres">
      <dgm:prSet presAssocID="{F7C39160-7D17-4615-9257-FA9C9A6096BC}" presName="node" presStyleLbl="node1" presStyleIdx="7" presStyleCnt="10" custScaleX="114719" custScaleY="114719">
        <dgm:presLayoutVars>
          <dgm:bulletEnabled val="1"/>
        </dgm:presLayoutVars>
      </dgm:prSet>
      <dgm:spPr/>
    </dgm:pt>
    <dgm:pt modelId="{5A9033F5-1194-4CA7-8713-2218797541C8}" type="pres">
      <dgm:prSet presAssocID="{30E02709-229A-45A4-8CF9-3025789E0A42}" presName="Name9" presStyleLbl="parChTrans1D2" presStyleIdx="8" presStyleCnt="10"/>
      <dgm:spPr/>
    </dgm:pt>
    <dgm:pt modelId="{61446FC1-A618-43ED-8920-8AD0EB249BC6}" type="pres">
      <dgm:prSet presAssocID="{30E02709-229A-45A4-8CF9-3025789E0A42}" presName="connTx" presStyleLbl="parChTrans1D2" presStyleIdx="8" presStyleCnt="10"/>
      <dgm:spPr/>
    </dgm:pt>
    <dgm:pt modelId="{7498CA52-3CF0-4469-B822-57763AA494A6}" type="pres">
      <dgm:prSet presAssocID="{DB2B6425-8D63-4B38-82ED-47078DCBDDB9}" presName="node" presStyleLbl="node1" presStyleIdx="8" presStyleCnt="10" custScaleX="114719" custScaleY="114719">
        <dgm:presLayoutVars>
          <dgm:bulletEnabled val="1"/>
        </dgm:presLayoutVars>
      </dgm:prSet>
      <dgm:spPr/>
    </dgm:pt>
    <dgm:pt modelId="{5C1B2086-34AC-401D-A24C-6AF4AA8BB087}" type="pres">
      <dgm:prSet presAssocID="{9B599663-0702-4631-AAB1-34CEB973F225}" presName="Name9" presStyleLbl="parChTrans1D2" presStyleIdx="9" presStyleCnt="10"/>
      <dgm:spPr/>
    </dgm:pt>
    <dgm:pt modelId="{F0464C3C-D8C3-4CD7-A3D0-A26E502F58C0}" type="pres">
      <dgm:prSet presAssocID="{9B599663-0702-4631-AAB1-34CEB973F225}" presName="connTx" presStyleLbl="parChTrans1D2" presStyleIdx="9" presStyleCnt="10"/>
      <dgm:spPr/>
    </dgm:pt>
    <dgm:pt modelId="{CBDF010E-8B32-47D4-8136-A3FFB177DAA2}" type="pres">
      <dgm:prSet presAssocID="{4ED8C92D-9031-424E-9280-EEE42E51D732}" presName="node" presStyleLbl="node1" presStyleIdx="9" presStyleCnt="10" custScaleX="114719" custScaleY="114719">
        <dgm:presLayoutVars>
          <dgm:bulletEnabled val="1"/>
        </dgm:presLayoutVars>
      </dgm:prSet>
      <dgm:spPr/>
    </dgm:pt>
  </dgm:ptLst>
  <dgm:cxnLst>
    <dgm:cxn modelId="{B633A707-8AC0-47C1-937F-C2EB42D18564}" srcId="{CADD55E6-9345-441D-BF35-0142F36BC779}" destId="{F8E21D8C-09C5-45AE-A64B-FDC87864E217}" srcOrd="6" destOrd="0" parTransId="{1ACBA035-D3A2-4A88-B61A-ADD6E79A8160}" sibTransId="{F6166CB6-F682-49D7-AE7D-51B41BAF9736}"/>
    <dgm:cxn modelId="{B0D2130D-9C80-45BC-812E-7A613DFAD3EC}" srcId="{CADD55E6-9345-441D-BF35-0142F36BC779}" destId="{4ED8C92D-9031-424E-9280-EEE42E51D732}" srcOrd="9" destOrd="0" parTransId="{9B599663-0702-4631-AAB1-34CEB973F225}" sibTransId="{913F8F35-BD7C-4BB6-87F8-896F91506999}"/>
    <dgm:cxn modelId="{FFD76D12-12FA-4945-A3C6-5E6C809A85E6}" type="presOf" srcId="{949336A2-8423-4FAE-8761-85E86386489D}" destId="{26CEF834-C89B-40D4-8A3C-3DFDF38E5147}" srcOrd="1" destOrd="0" presId="urn:microsoft.com/office/officeart/2005/8/layout/radial1"/>
    <dgm:cxn modelId="{5379EA17-4CF9-4B93-AB77-DB95F3B02188}" type="presOf" srcId="{CADD55E6-9345-441D-BF35-0142F36BC779}" destId="{A50C3F58-D485-4DC5-BDCA-D72025B94175}" srcOrd="0" destOrd="0" presId="urn:microsoft.com/office/officeart/2005/8/layout/radial1"/>
    <dgm:cxn modelId="{7C13AF19-A8B1-4614-B798-A96AD15FC980}" type="presOf" srcId="{E321430E-4D02-4D20-8A4D-274893A61B1E}" destId="{DDAD5941-2315-4A2C-8F7D-3A253EFF16CC}" srcOrd="1" destOrd="0" presId="urn:microsoft.com/office/officeart/2005/8/layout/radial1"/>
    <dgm:cxn modelId="{6143EA1A-F63C-4C34-A91A-2F183FE14F9C}" type="presOf" srcId="{F0424E32-4089-429B-B0B1-37E8A27CB7A7}" destId="{804DE8B3-157A-4A6F-8D44-09DD133AFA65}" srcOrd="0" destOrd="0" presId="urn:microsoft.com/office/officeart/2005/8/layout/radial1"/>
    <dgm:cxn modelId="{9847C11F-A7F2-42DF-9962-796B3D7A63D3}" type="presOf" srcId="{DB2B6425-8D63-4B38-82ED-47078DCBDDB9}" destId="{7498CA52-3CF0-4469-B822-57763AA494A6}" srcOrd="0" destOrd="0" presId="urn:microsoft.com/office/officeart/2005/8/layout/radial1"/>
    <dgm:cxn modelId="{8A6A4F23-F694-4801-B067-A0E589D9BD1B}" type="presOf" srcId="{E6893B48-9C88-43DB-AB21-429DE2F91D6A}" destId="{AB5630E4-8C3A-496A-B144-3D5CF53B29A1}" srcOrd="0" destOrd="0" presId="urn:microsoft.com/office/officeart/2005/8/layout/radial1"/>
    <dgm:cxn modelId="{8AF65F31-BAFA-4395-ABEA-35238466091A}" type="presOf" srcId="{4E99DEB5-DA13-4655-9E36-AD94A1ADC562}" destId="{7352006D-17EF-421F-AD10-D5BA78B32681}" srcOrd="0" destOrd="0" presId="urn:microsoft.com/office/officeart/2005/8/layout/radial1"/>
    <dgm:cxn modelId="{BAE5593C-5676-4627-95C8-DF37A767A96D}" srcId="{CADD55E6-9345-441D-BF35-0142F36BC779}" destId="{727BF47B-C1E8-4190-877D-EEB4A7DC1BCF}" srcOrd="3" destOrd="0" parTransId="{E321430E-4D02-4D20-8A4D-274893A61B1E}" sibTransId="{F008442A-B92E-4107-A2DC-514BB4C9245E}"/>
    <dgm:cxn modelId="{4D31735B-CBB1-4CAF-A9F6-528071519301}" type="presOf" srcId="{0DAF23E5-DCBD-42FF-91AB-ACB16C8A8E40}" destId="{47968C1B-2D6A-4BDE-96D5-1DAAA20A5AB2}" srcOrd="1" destOrd="0" presId="urn:microsoft.com/office/officeart/2005/8/layout/radial1"/>
    <dgm:cxn modelId="{76E23B43-9ECF-4906-8CDF-D0BD8801A0A1}" type="presOf" srcId="{1ACBA035-D3A2-4A88-B61A-ADD6E79A8160}" destId="{D1C696F6-A78B-4D69-B362-84DA63023F91}" srcOrd="0" destOrd="0" presId="urn:microsoft.com/office/officeart/2005/8/layout/radial1"/>
    <dgm:cxn modelId="{91BC6F48-1777-4BED-8309-A1167DE73EF2}" type="presOf" srcId="{4E99DEB5-DA13-4655-9E36-AD94A1ADC562}" destId="{4CE33902-3703-42D6-958F-71BA9102B792}" srcOrd="1" destOrd="0" presId="urn:microsoft.com/office/officeart/2005/8/layout/radial1"/>
    <dgm:cxn modelId="{0D88EC4A-0F5D-4D57-A022-57E4CAB27CE5}" type="presOf" srcId="{628CE2BA-365E-4B6C-89C8-FE3C9C7EEB59}" destId="{AA24D52C-A3F0-4BC2-951D-DC2D961E1571}" srcOrd="0" destOrd="0" presId="urn:microsoft.com/office/officeart/2005/8/layout/radial1"/>
    <dgm:cxn modelId="{9218206C-8FF0-46BE-B82C-EE40E7614084}" type="presOf" srcId="{3981349C-C899-43DA-904C-EC109EF79D4B}" destId="{01BAFDB0-0C0E-4205-BCC8-EDAEFDBAFB22}" srcOrd="0" destOrd="0" presId="urn:microsoft.com/office/officeart/2005/8/layout/radial1"/>
    <dgm:cxn modelId="{87CDE070-1B66-40F1-A338-4065833AAB3D}" type="presOf" srcId="{1ACBA035-D3A2-4A88-B61A-ADD6E79A8160}" destId="{4C820C6F-73DD-4B74-A4CA-025C85FF01BB}" srcOrd="1" destOrd="0" presId="urn:microsoft.com/office/officeart/2005/8/layout/radial1"/>
    <dgm:cxn modelId="{45CBF771-9AE6-479E-B091-259A45689961}" type="presOf" srcId="{1654C5C3-7395-40ED-B91B-FD3438175C18}" destId="{24CC1692-A9C9-4415-AA4D-52BEFAC8B934}" srcOrd="0" destOrd="0" presId="urn:microsoft.com/office/officeart/2005/8/layout/radial1"/>
    <dgm:cxn modelId="{E9B9BC54-D3E5-43E0-A2FD-B3D3D1B6713E}" srcId="{CADD55E6-9345-441D-BF35-0142F36BC779}" destId="{2A45DC15-C462-4A53-A181-03404C83A484}" srcOrd="4" destOrd="0" parTransId="{4E99DEB5-DA13-4655-9E36-AD94A1ADC562}" sibTransId="{BAA3332F-1EE3-4FC3-A6DD-E018391B28BD}"/>
    <dgm:cxn modelId="{48613457-6813-4570-BEEF-1CFE83F4BA1F}" type="presOf" srcId="{30E02709-229A-45A4-8CF9-3025789E0A42}" destId="{61446FC1-A618-43ED-8920-8AD0EB249BC6}" srcOrd="1" destOrd="0" presId="urn:microsoft.com/office/officeart/2005/8/layout/radial1"/>
    <dgm:cxn modelId="{62035057-D21D-4D8A-9BE5-A1A03370ECD8}" type="presOf" srcId="{4ED8C92D-9031-424E-9280-EEE42E51D732}" destId="{CBDF010E-8B32-47D4-8136-A3FFB177DAA2}" srcOrd="0" destOrd="0" presId="urn:microsoft.com/office/officeart/2005/8/layout/radial1"/>
    <dgm:cxn modelId="{69351389-411A-4F42-BF8A-E7110216A779}" srcId="{CADD55E6-9345-441D-BF35-0142F36BC779}" destId="{DB2B6425-8D63-4B38-82ED-47078DCBDDB9}" srcOrd="8" destOrd="0" parTransId="{30E02709-229A-45A4-8CF9-3025789E0A42}" sibTransId="{C9D8801C-FE45-44B1-8FEC-31B8C20B4338}"/>
    <dgm:cxn modelId="{274D6A90-79C3-4775-81DA-2D836B62FDB4}" type="presOf" srcId="{03720C6A-44FC-487D-A52F-654535E8649E}" destId="{BBDF3141-2B0B-4385-BD0C-691FB52C5077}" srcOrd="0" destOrd="0" presId="urn:microsoft.com/office/officeart/2005/8/layout/radial1"/>
    <dgm:cxn modelId="{E5619590-BE18-429B-BEA7-F03F7A1E06F3}" srcId="{CADD55E6-9345-441D-BF35-0142F36BC779}" destId="{CF96EEE5-F91F-423F-8CF0-96C9C3C783FA}" srcOrd="2" destOrd="0" parTransId="{F0424E32-4089-429B-B0B1-37E8A27CB7A7}" sibTransId="{A43CE7A7-722C-4C67-89FA-8E9A6BBA856B}"/>
    <dgm:cxn modelId="{30ED4C9A-1F93-44DC-B06D-8786E26FBFE7}" type="presOf" srcId="{727BF47B-C1E8-4190-877D-EEB4A7DC1BCF}" destId="{158D0D97-C25E-473A-A060-C502EDACF5B1}" srcOrd="0" destOrd="0" presId="urn:microsoft.com/office/officeart/2005/8/layout/radial1"/>
    <dgm:cxn modelId="{8A37C69B-2FF4-4B0C-86C4-FFB76201369D}" type="presOf" srcId="{E6893B48-9C88-43DB-AB21-429DE2F91D6A}" destId="{287C4FA2-89C9-4CA1-BC3D-5DEEEFC64D6B}" srcOrd="1" destOrd="0" presId="urn:microsoft.com/office/officeart/2005/8/layout/radial1"/>
    <dgm:cxn modelId="{1FD7D59C-4435-46A2-BD15-D1CBE3DFBC33}" srcId="{CADD55E6-9345-441D-BF35-0142F36BC779}" destId="{C29E57D6-04A8-4A3C-9485-02ADA64BB0BE}" srcOrd="5" destOrd="0" parTransId="{1654C5C3-7395-40ED-B91B-FD3438175C18}" sibTransId="{82B6C459-A575-4CD5-A15A-1019F89D398B}"/>
    <dgm:cxn modelId="{55B820A6-4EC8-45FF-B19A-34065B56491F}" type="presOf" srcId="{F8E21D8C-09C5-45AE-A64B-FDC87864E217}" destId="{183C652B-BED6-4104-A963-ACD82B0DEE7C}" srcOrd="0" destOrd="0" presId="urn:microsoft.com/office/officeart/2005/8/layout/radial1"/>
    <dgm:cxn modelId="{228EB1A8-BC7F-42C3-BEAD-9B87194C7A85}" type="presOf" srcId="{C29E57D6-04A8-4A3C-9485-02ADA64BB0BE}" destId="{D2E74E83-F156-4101-8603-8B161BE23A45}" srcOrd="0" destOrd="0" presId="urn:microsoft.com/office/officeart/2005/8/layout/radial1"/>
    <dgm:cxn modelId="{43D2D6AD-AA08-4D24-9147-93F372C82262}" srcId="{CADD55E6-9345-441D-BF35-0142F36BC779}" destId="{03720C6A-44FC-487D-A52F-654535E8649E}" srcOrd="0" destOrd="0" parTransId="{949336A2-8423-4FAE-8761-85E86386489D}" sibTransId="{9BD86459-DEE1-40D7-99BE-99E71212BF70}"/>
    <dgm:cxn modelId="{E9E025B4-22A9-48FE-87D8-3DB96B7C856E}" type="presOf" srcId="{E321430E-4D02-4D20-8A4D-274893A61B1E}" destId="{3CD179E3-D2E2-4509-AEE9-A3BF980E731F}" srcOrd="0" destOrd="0" presId="urn:microsoft.com/office/officeart/2005/8/layout/radial1"/>
    <dgm:cxn modelId="{7E663BB4-67B5-4FB3-893F-3A53537620E1}" type="presOf" srcId="{F7C39160-7D17-4615-9257-FA9C9A6096BC}" destId="{DE942FD6-B7DC-4113-BC04-1FEB28E6837F}" srcOrd="0" destOrd="0" presId="urn:microsoft.com/office/officeart/2005/8/layout/radial1"/>
    <dgm:cxn modelId="{66DB01C5-E175-4246-98F0-B3E8BDA88F17}" srcId="{628CE2BA-365E-4B6C-89C8-FE3C9C7EEB59}" destId="{3171F6ED-E3EA-42EA-9109-FB5ECD29E766}" srcOrd="1" destOrd="0" parTransId="{1D8CEB20-E4F9-48DE-8AE5-2629E2EA0498}" sibTransId="{2446E4F8-7163-4D2D-8DE0-FFC915154A00}"/>
    <dgm:cxn modelId="{5E576DCB-A28C-473E-96BE-5A320E2BE47C}" type="presOf" srcId="{F0424E32-4089-429B-B0B1-37E8A27CB7A7}" destId="{6B646D2F-6D91-4407-839D-A8062A37BE47}" srcOrd="1" destOrd="0" presId="urn:microsoft.com/office/officeart/2005/8/layout/radial1"/>
    <dgm:cxn modelId="{97D452CD-3972-4D9A-8DB1-0F2F15713749}" type="presOf" srcId="{2A45DC15-C462-4A53-A181-03404C83A484}" destId="{30E7D93F-3F90-4EF9-A376-D4FA64353F95}" srcOrd="0" destOrd="0" presId="urn:microsoft.com/office/officeart/2005/8/layout/radial1"/>
    <dgm:cxn modelId="{F01421CF-A624-4701-BDA7-977A29551733}" srcId="{CADD55E6-9345-441D-BF35-0142F36BC779}" destId="{F7C39160-7D17-4615-9257-FA9C9A6096BC}" srcOrd="7" destOrd="0" parTransId="{0DAF23E5-DCBD-42FF-91AB-ACB16C8A8E40}" sibTransId="{BC5647F3-84E1-4DA0-AD72-6E2D51C25B71}"/>
    <dgm:cxn modelId="{774CA1CF-EAFF-4410-A9DB-3EE86EB93FB0}" type="presOf" srcId="{1654C5C3-7395-40ED-B91B-FD3438175C18}" destId="{F36266DA-5D1E-4876-90DC-24192A16263C}" srcOrd="1" destOrd="0" presId="urn:microsoft.com/office/officeart/2005/8/layout/radial1"/>
    <dgm:cxn modelId="{8049C4D6-E5A8-48FC-A014-258C3C4977E5}" type="presOf" srcId="{9B599663-0702-4631-AAB1-34CEB973F225}" destId="{5C1B2086-34AC-401D-A24C-6AF4AA8BB087}" srcOrd="0" destOrd="0" presId="urn:microsoft.com/office/officeart/2005/8/layout/radial1"/>
    <dgm:cxn modelId="{D80ACED8-75BB-4C94-BF49-269FE4F3AEDE}" type="presOf" srcId="{CF96EEE5-F91F-423F-8CF0-96C9C3C783FA}" destId="{638B10D4-B536-494E-BE8F-08FFCD1C0F47}" srcOrd="0" destOrd="0" presId="urn:microsoft.com/office/officeart/2005/8/layout/radial1"/>
    <dgm:cxn modelId="{04BF98DB-F281-4642-B49D-BB5AFFEAB0CC}" type="presOf" srcId="{9B599663-0702-4631-AAB1-34CEB973F225}" destId="{F0464C3C-D8C3-4CD7-A3D0-A26E502F58C0}" srcOrd="1" destOrd="0" presId="urn:microsoft.com/office/officeart/2005/8/layout/radial1"/>
    <dgm:cxn modelId="{9EF7C2E0-1E04-4D38-AD83-8D951709C7A3}" type="presOf" srcId="{0DAF23E5-DCBD-42FF-91AB-ACB16C8A8E40}" destId="{6EBA0754-1384-4463-9FB7-591526127FBB}" srcOrd="0" destOrd="0" presId="urn:microsoft.com/office/officeart/2005/8/layout/radial1"/>
    <dgm:cxn modelId="{C5F6FAE5-AFBC-4880-8753-AF97A8B8D2BE}" srcId="{628CE2BA-365E-4B6C-89C8-FE3C9C7EEB59}" destId="{CADD55E6-9345-441D-BF35-0142F36BC779}" srcOrd="0" destOrd="0" parTransId="{2FC6CF63-DFBC-484A-B8B0-5C3CE6456A0B}" sibTransId="{51FD7DA7-BB0C-4FFB-B5B0-761CCEC6805C}"/>
    <dgm:cxn modelId="{C42145F4-8CFF-465F-BA8D-662EDF1DCE62}" srcId="{CADD55E6-9345-441D-BF35-0142F36BC779}" destId="{3981349C-C899-43DA-904C-EC109EF79D4B}" srcOrd="1" destOrd="0" parTransId="{E6893B48-9C88-43DB-AB21-429DE2F91D6A}" sibTransId="{73A0000D-3089-4360-B2AC-9A64F7E948CF}"/>
    <dgm:cxn modelId="{60013DF8-5211-4FBD-A6EB-8A4722B55172}" type="presOf" srcId="{30E02709-229A-45A4-8CF9-3025789E0A42}" destId="{5A9033F5-1194-4CA7-8713-2218797541C8}" srcOrd="0" destOrd="0" presId="urn:microsoft.com/office/officeart/2005/8/layout/radial1"/>
    <dgm:cxn modelId="{13C537FF-55FE-400F-9823-4372C743DF0D}" type="presOf" srcId="{949336A2-8423-4FAE-8761-85E86386489D}" destId="{7B5CBC58-1AC3-4D7B-A0F4-D72168554506}" srcOrd="0" destOrd="0" presId="urn:microsoft.com/office/officeart/2005/8/layout/radial1"/>
    <dgm:cxn modelId="{C94E494E-B411-4120-82D0-B60B6982018C}" type="presParOf" srcId="{AA24D52C-A3F0-4BC2-951D-DC2D961E1571}" destId="{A50C3F58-D485-4DC5-BDCA-D72025B94175}" srcOrd="0" destOrd="0" presId="urn:microsoft.com/office/officeart/2005/8/layout/radial1"/>
    <dgm:cxn modelId="{A45A3B8C-0D42-4CEA-85BD-01E08CF4BF67}" type="presParOf" srcId="{AA24D52C-A3F0-4BC2-951D-DC2D961E1571}" destId="{7B5CBC58-1AC3-4D7B-A0F4-D72168554506}" srcOrd="1" destOrd="0" presId="urn:microsoft.com/office/officeart/2005/8/layout/radial1"/>
    <dgm:cxn modelId="{78FE0B7A-25BD-4B71-A003-E9BB81CE38CF}" type="presParOf" srcId="{7B5CBC58-1AC3-4D7B-A0F4-D72168554506}" destId="{26CEF834-C89B-40D4-8A3C-3DFDF38E5147}" srcOrd="0" destOrd="0" presId="urn:microsoft.com/office/officeart/2005/8/layout/radial1"/>
    <dgm:cxn modelId="{A2C8F11A-F01D-4241-83F9-512C3B6E725B}" type="presParOf" srcId="{AA24D52C-A3F0-4BC2-951D-DC2D961E1571}" destId="{BBDF3141-2B0B-4385-BD0C-691FB52C5077}" srcOrd="2" destOrd="0" presId="urn:microsoft.com/office/officeart/2005/8/layout/radial1"/>
    <dgm:cxn modelId="{FC4F6E2D-B347-406F-B6D2-4F7CE45465E2}" type="presParOf" srcId="{AA24D52C-A3F0-4BC2-951D-DC2D961E1571}" destId="{AB5630E4-8C3A-496A-B144-3D5CF53B29A1}" srcOrd="3" destOrd="0" presId="urn:microsoft.com/office/officeart/2005/8/layout/radial1"/>
    <dgm:cxn modelId="{E5D95397-C17E-4985-8F72-C4E8B1FC6ADD}" type="presParOf" srcId="{AB5630E4-8C3A-496A-B144-3D5CF53B29A1}" destId="{287C4FA2-89C9-4CA1-BC3D-5DEEEFC64D6B}" srcOrd="0" destOrd="0" presId="urn:microsoft.com/office/officeart/2005/8/layout/radial1"/>
    <dgm:cxn modelId="{7D299B2B-BEF4-475A-A575-4E1394BDA98C}" type="presParOf" srcId="{AA24D52C-A3F0-4BC2-951D-DC2D961E1571}" destId="{01BAFDB0-0C0E-4205-BCC8-EDAEFDBAFB22}" srcOrd="4" destOrd="0" presId="urn:microsoft.com/office/officeart/2005/8/layout/radial1"/>
    <dgm:cxn modelId="{8958D729-4FE6-45E2-98F9-2F3D3EFB2607}" type="presParOf" srcId="{AA24D52C-A3F0-4BC2-951D-DC2D961E1571}" destId="{804DE8B3-157A-4A6F-8D44-09DD133AFA65}" srcOrd="5" destOrd="0" presId="urn:microsoft.com/office/officeart/2005/8/layout/radial1"/>
    <dgm:cxn modelId="{DC437CDE-3F0A-441F-A1F6-B32BD62A34BF}" type="presParOf" srcId="{804DE8B3-157A-4A6F-8D44-09DD133AFA65}" destId="{6B646D2F-6D91-4407-839D-A8062A37BE47}" srcOrd="0" destOrd="0" presId="urn:microsoft.com/office/officeart/2005/8/layout/radial1"/>
    <dgm:cxn modelId="{FA0CACFD-91B2-46A4-B6D6-1E140D059CE6}" type="presParOf" srcId="{AA24D52C-A3F0-4BC2-951D-DC2D961E1571}" destId="{638B10D4-B536-494E-BE8F-08FFCD1C0F47}" srcOrd="6" destOrd="0" presId="urn:microsoft.com/office/officeart/2005/8/layout/radial1"/>
    <dgm:cxn modelId="{A702FA97-51E1-410C-8D94-A4A975869CA6}" type="presParOf" srcId="{AA24D52C-A3F0-4BC2-951D-DC2D961E1571}" destId="{3CD179E3-D2E2-4509-AEE9-A3BF980E731F}" srcOrd="7" destOrd="0" presId="urn:microsoft.com/office/officeart/2005/8/layout/radial1"/>
    <dgm:cxn modelId="{9D7E1109-067E-4BB1-8C4C-73FACF134EB4}" type="presParOf" srcId="{3CD179E3-D2E2-4509-AEE9-A3BF980E731F}" destId="{DDAD5941-2315-4A2C-8F7D-3A253EFF16CC}" srcOrd="0" destOrd="0" presId="urn:microsoft.com/office/officeart/2005/8/layout/radial1"/>
    <dgm:cxn modelId="{9A02AE49-90B6-4E0D-97A4-6CB7706FA80D}" type="presParOf" srcId="{AA24D52C-A3F0-4BC2-951D-DC2D961E1571}" destId="{158D0D97-C25E-473A-A060-C502EDACF5B1}" srcOrd="8" destOrd="0" presId="urn:microsoft.com/office/officeart/2005/8/layout/radial1"/>
    <dgm:cxn modelId="{2156C665-A9E9-47F0-8041-ABF8913F1347}" type="presParOf" srcId="{AA24D52C-A3F0-4BC2-951D-DC2D961E1571}" destId="{7352006D-17EF-421F-AD10-D5BA78B32681}" srcOrd="9" destOrd="0" presId="urn:microsoft.com/office/officeart/2005/8/layout/radial1"/>
    <dgm:cxn modelId="{B6473BCF-A0A5-417E-B6DA-2D5A951B2576}" type="presParOf" srcId="{7352006D-17EF-421F-AD10-D5BA78B32681}" destId="{4CE33902-3703-42D6-958F-71BA9102B792}" srcOrd="0" destOrd="0" presId="urn:microsoft.com/office/officeart/2005/8/layout/radial1"/>
    <dgm:cxn modelId="{852EF423-B22F-4AB1-8E10-1D68575A076C}" type="presParOf" srcId="{AA24D52C-A3F0-4BC2-951D-DC2D961E1571}" destId="{30E7D93F-3F90-4EF9-A376-D4FA64353F95}" srcOrd="10" destOrd="0" presId="urn:microsoft.com/office/officeart/2005/8/layout/radial1"/>
    <dgm:cxn modelId="{0010E543-1966-4020-BCDC-14A1446ECFC4}" type="presParOf" srcId="{AA24D52C-A3F0-4BC2-951D-DC2D961E1571}" destId="{24CC1692-A9C9-4415-AA4D-52BEFAC8B934}" srcOrd="11" destOrd="0" presId="urn:microsoft.com/office/officeart/2005/8/layout/radial1"/>
    <dgm:cxn modelId="{B00E327C-8FB4-4C46-A7E2-3CAFEEF90BA0}" type="presParOf" srcId="{24CC1692-A9C9-4415-AA4D-52BEFAC8B934}" destId="{F36266DA-5D1E-4876-90DC-24192A16263C}" srcOrd="0" destOrd="0" presId="urn:microsoft.com/office/officeart/2005/8/layout/radial1"/>
    <dgm:cxn modelId="{E8AE7D74-F78D-4A7A-B626-E3ED22A46377}" type="presParOf" srcId="{AA24D52C-A3F0-4BC2-951D-DC2D961E1571}" destId="{D2E74E83-F156-4101-8603-8B161BE23A45}" srcOrd="12" destOrd="0" presId="urn:microsoft.com/office/officeart/2005/8/layout/radial1"/>
    <dgm:cxn modelId="{8A16FE67-9C8B-4A11-A508-6D3EF2161C3C}" type="presParOf" srcId="{AA24D52C-A3F0-4BC2-951D-DC2D961E1571}" destId="{D1C696F6-A78B-4D69-B362-84DA63023F91}" srcOrd="13" destOrd="0" presId="urn:microsoft.com/office/officeart/2005/8/layout/radial1"/>
    <dgm:cxn modelId="{ACC6982C-CB57-412D-B11C-C9B523F23A13}" type="presParOf" srcId="{D1C696F6-A78B-4D69-B362-84DA63023F91}" destId="{4C820C6F-73DD-4B74-A4CA-025C85FF01BB}" srcOrd="0" destOrd="0" presId="urn:microsoft.com/office/officeart/2005/8/layout/radial1"/>
    <dgm:cxn modelId="{AAAD80FF-9054-48BC-88BC-326B0D400C65}" type="presParOf" srcId="{AA24D52C-A3F0-4BC2-951D-DC2D961E1571}" destId="{183C652B-BED6-4104-A963-ACD82B0DEE7C}" srcOrd="14" destOrd="0" presId="urn:microsoft.com/office/officeart/2005/8/layout/radial1"/>
    <dgm:cxn modelId="{BBB075D2-1548-43AE-9432-5BA7C420C31D}" type="presParOf" srcId="{AA24D52C-A3F0-4BC2-951D-DC2D961E1571}" destId="{6EBA0754-1384-4463-9FB7-591526127FBB}" srcOrd="15" destOrd="0" presId="urn:microsoft.com/office/officeart/2005/8/layout/radial1"/>
    <dgm:cxn modelId="{AE66D0B0-6258-4E76-B3FC-8FD74ECB390B}" type="presParOf" srcId="{6EBA0754-1384-4463-9FB7-591526127FBB}" destId="{47968C1B-2D6A-4BDE-96D5-1DAAA20A5AB2}" srcOrd="0" destOrd="0" presId="urn:microsoft.com/office/officeart/2005/8/layout/radial1"/>
    <dgm:cxn modelId="{6AAE2C15-3D3E-4065-8B1B-80563862BFD1}" type="presParOf" srcId="{AA24D52C-A3F0-4BC2-951D-DC2D961E1571}" destId="{DE942FD6-B7DC-4113-BC04-1FEB28E6837F}" srcOrd="16" destOrd="0" presId="urn:microsoft.com/office/officeart/2005/8/layout/radial1"/>
    <dgm:cxn modelId="{D75E935D-89BA-4F3B-9AE2-7060081EE994}" type="presParOf" srcId="{AA24D52C-A3F0-4BC2-951D-DC2D961E1571}" destId="{5A9033F5-1194-4CA7-8713-2218797541C8}" srcOrd="17" destOrd="0" presId="urn:microsoft.com/office/officeart/2005/8/layout/radial1"/>
    <dgm:cxn modelId="{7110B515-EF76-4CEB-A28F-ECD0B9B7DE00}" type="presParOf" srcId="{5A9033F5-1194-4CA7-8713-2218797541C8}" destId="{61446FC1-A618-43ED-8920-8AD0EB249BC6}" srcOrd="0" destOrd="0" presId="urn:microsoft.com/office/officeart/2005/8/layout/radial1"/>
    <dgm:cxn modelId="{6B99791B-5BAB-40A3-BFFA-374AFE661FE3}" type="presParOf" srcId="{AA24D52C-A3F0-4BC2-951D-DC2D961E1571}" destId="{7498CA52-3CF0-4469-B822-57763AA494A6}" srcOrd="18" destOrd="0" presId="urn:microsoft.com/office/officeart/2005/8/layout/radial1"/>
    <dgm:cxn modelId="{41C967B6-9CAE-44EF-92FD-0B7BAF784AF7}" type="presParOf" srcId="{AA24D52C-A3F0-4BC2-951D-DC2D961E1571}" destId="{5C1B2086-34AC-401D-A24C-6AF4AA8BB087}" srcOrd="19" destOrd="0" presId="urn:microsoft.com/office/officeart/2005/8/layout/radial1"/>
    <dgm:cxn modelId="{228E7597-5FDC-4FE0-9F48-3861CA8C4314}" type="presParOf" srcId="{5C1B2086-34AC-401D-A24C-6AF4AA8BB087}" destId="{F0464C3C-D8C3-4CD7-A3D0-A26E502F58C0}" srcOrd="0" destOrd="0" presId="urn:microsoft.com/office/officeart/2005/8/layout/radial1"/>
    <dgm:cxn modelId="{564155CF-A2A0-481D-90E9-027A460D5587}" type="presParOf" srcId="{AA24D52C-A3F0-4BC2-951D-DC2D961E1571}" destId="{CBDF010E-8B32-47D4-8136-A3FFB177DAA2}" srcOrd="2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C3F58-D485-4DC5-BDCA-D72025B94175}">
      <dsp:nvSpPr>
        <dsp:cNvPr id="0" name=""/>
        <dsp:cNvSpPr/>
      </dsp:nvSpPr>
      <dsp:spPr>
        <a:xfrm>
          <a:off x="2990620" y="1635953"/>
          <a:ext cx="2146759" cy="2146759"/>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b="1" kern="1200"/>
            <a:t>Ekonomisystem</a:t>
          </a:r>
          <a:br>
            <a:rPr lang="sv-SE" sz="1400" kern="1200"/>
          </a:br>
          <a:r>
            <a:rPr lang="sv-SE" sz="1400" kern="1200"/>
            <a:t>- Kund</a:t>
          </a:r>
          <a:br>
            <a:rPr lang="sv-SE" sz="1400" kern="1200"/>
          </a:br>
          <a:r>
            <a:rPr lang="sv-SE" sz="1400" kern="1200"/>
            <a:t>- Leverantör</a:t>
          </a:r>
          <a:br>
            <a:rPr lang="sv-SE" sz="1400" kern="1200"/>
          </a:br>
          <a:r>
            <a:rPr lang="sv-SE" sz="1400" kern="1200"/>
            <a:t>- Anläggning</a:t>
          </a:r>
          <a:br>
            <a:rPr lang="sv-SE" sz="1400" kern="1200"/>
          </a:br>
          <a:r>
            <a:rPr lang="sv-SE" sz="1400" kern="1200"/>
            <a:t>- Rapporter</a:t>
          </a:r>
        </a:p>
      </dsp:txBody>
      <dsp:txXfrm>
        <a:off x="3305006" y="1950339"/>
        <a:ext cx="1517987" cy="1517987"/>
      </dsp:txXfrm>
    </dsp:sp>
    <dsp:sp modelId="{7B5CBC58-1AC3-4D7B-A0F4-D72168554506}">
      <dsp:nvSpPr>
        <dsp:cNvPr id="0" name=""/>
        <dsp:cNvSpPr/>
      </dsp:nvSpPr>
      <dsp:spPr>
        <a:xfrm rot="16200000">
          <a:off x="3809807" y="1370338"/>
          <a:ext cx="508384" cy="22847"/>
        </a:xfrm>
        <a:custGeom>
          <a:avLst/>
          <a:gdLst/>
          <a:ahLst/>
          <a:cxnLst/>
          <a:rect l="0" t="0" r="0" b="0"/>
          <a:pathLst>
            <a:path>
              <a:moveTo>
                <a:pt x="0" y="11423"/>
              </a:moveTo>
              <a:lnTo>
                <a:pt x="508384" y="1142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4051290" y="1369052"/>
        <a:ext cx="25419" cy="25419"/>
      </dsp:txXfrm>
    </dsp:sp>
    <dsp:sp modelId="{BBDF3141-2B0B-4385-BD0C-691FB52C5077}">
      <dsp:nvSpPr>
        <dsp:cNvPr id="0" name=""/>
        <dsp:cNvSpPr/>
      </dsp:nvSpPr>
      <dsp:spPr>
        <a:xfrm>
          <a:off x="3472228" y="-55973"/>
          <a:ext cx="1183543" cy="118354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b="1" kern="1200"/>
            <a:t>HR+ &amp; Medvind</a:t>
          </a:r>
        </a:p>
      </dsp:txBody>
      <dsp:txXfrm>
        <a:off x="3645554" y="117353"/>
        <a:ext cx="836891" cy="836891"/>
      </dsp:txXfrm>
    </dsp:sp>
    <dsp:sp modelId="{AB5630E4-8C3A-496A-B144-3D5CF53B29A1}">
      <dsp:nvSpPr>
        <dsp:cNvPr id="0" name=""/>
        <dsp:cNvSpPr/>
      </dsp:nvSpPr>
      <dsp:spPr>
        <a:xfrm rot="18360000">
          <a:off x="4590134" y="1623881"/>
          <a:ext cx="508384" cy="22847"/>
        </a:xfrm>
        <a:custGeom>
          <a:avLst/>
          <a:gdLst/>
          <a:ahLst/>
          <a:cxnLst/>
          <a:rect l="0" t="0" r="0" b="0"/>
          <a:pathLst>
            <a:path>
              <a:moveTo>
                <a:pt x="0" y="11423"/>
              </a:moveTo>
              <a:lnTo>
                <a:pt x="508384" y="1142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4831617" y="1622595"/>
        <a:ext cx="25419" cy="25419"/>
      </dsp:txXfrm>
    </dsp:sp>
    <dsp:sp modelId="{01BAFDB0-0C0E-4205-BCC8-EDAEFDBAFB22}">
      <dsp:nvSpPr>
        <dsp:cNvPr id="0" name=""/>
        <dsp:cNvSpPr/>
      </dsp:nvSpPr>
      <dsp:spPr>
        <a:xfrm>
          <a:off x="4749800" y="359134"/>
          <a:ext cx="1183543" cy="118354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b="1" kern="1200"/>
            <a:t>Proceedo</a:t>
          </a:r>
        </a:p>
      </dsp:txBody>
      <dsp:txXfrm>
        <a:off x="4923126" y="532460"/>
        <a:ext cx="836891" cy="836891"/>
      </dsp:txXfrm>
    </dsp:sp>
    <dsp:sp modelId="{804DE8B3-157A-4A6F-8D44-09DD133AFA65}">
      <dsp:nvSpPr>
        <dsp:cNvPr id="0" name=""/>
        <dsp:cNvSpPr/>
      </dsp:nvSpPr>
      <dsp:spPr>
        <a:xfrm rot="20520000">
          <a:off x="5072403" y="2287667"/>
          <a:ext cx="508384" cy="22847"/>
        </a:xfrm>
        <a:custGeom>
          <a:avLst/>
          <a:gdLst/>
          <a:ahLst/>
          <a:cxnLst/>
          <a:rect l="0" t="0" r="0" b="0"/>
          <a:pathLst>
            <a:path>
              <a:moveTo>
                <a:pt x="0" y="11423"/>
              </a:moveTo>
              <a:lnTo>
                <a:pt x="508384" y="1142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5313886" y="2286381"/>
        <a:ext cx="25419" cy="25419"/>
      </dsp:txXfrm>
    </dsp:sp>
    <dsp:sp modelId="{638B10D4-B536-494E-BE8F-08FFCD1C0F47}">
      <dsp:nvSpPr>
        <dsp:cNvPr id="0" name=""/>
        <dsp:cNvSpPr/>
      </dsp:nvSpPr>
      <dsp:spPr>
        <a:xfrm>
          <a:off x="5539383" y="1445902"/>
          <a:ext cx="1183543" cy="118354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b="1" kern="1200" err="1"/>
            <a:t>Edlevo</a:t>
          </a:r>
          <a:endParaRPr lang="sv-SE" sz="1400" b="1" kern="1200"/>
        </a:p>
      </dsp:txBody>
      <dsp:txXfrm>
        <a:off x="5712709" y="1619228"/>
        <a:ext cx="836891" cy="836891"/>
      </dsp:txXfrm>
    </dsp:sp>
    <dsp:sp modelId="{3CD179E3-D2E2-4509-AEE9-A3BF980E731F}">
      <dsp:nvSpPr>
        <dsp:cNvPr id="0" name=""/>
        <dsp:cNvSpPr/>
      </dsp:nvSpPr>
      <dsp:spPr>
        <a:xfrm rot="1080000">
          <a:off x="5072403" y="3108151"/>
          <a:ext cx="508384" cy="22847"/>
        </a:xfrm>
        <a:custGeom>
          <a:avLst/>
          <a:gdLst/>
          <a:ahLst/>
          <a:cxnLst/>
          <a:rect l="0" t="0" r="0" b="0"/>
          <a:pathLst>
            <a:path>
              <a:moveTo>
                <a:pt x="0" y="11423"/>
              </a:moveTo>
              <a:lnTo>
                <a:pt x="508384" y="1142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5313886" y="3106866"/>
        <a:ext cx="25419" cy="25419"/>
      </dsp:txXfrm>
    </dsp:sp>
    <dsp:sp modelId="{158D0D97-C25E-473A-A060-C502EDACF5B1}">
      <dsp:nvSpPr>
        <dsp:cNvPr id="0" name=""/>
        <dsp:cNvSpPr/>
      </dsp:nvSpPr>
      <dsp:spPr>
        <a:xfrm>
          <a:off x="5539383" y="2789221"/>
          <a:ext cx="1183543" cy="118354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b="1" kern="1200" err="1"/>
            <a:t>Lifecare</a:t>
          </a:r>
          <a:endParaRPr lang="sv-SE" sz="1400" b="1" kern="1200"/>
        </a:p>
      </dsp:txBody>
      <dsp:txXfrm>
        <a:off x="5712709" y="2962547"/>
        <a:ext cx="836891" cy="836891"/>
      </dsp:txXfrm>
    </dsp:sp>
    <dsp:sp modelId="{7352006D-17EF-421F-AD10-D5BA78B32681}">
      <dsp:nvSpPr>
        <dsp:cNvPr id="0" name=""/>
        <dsp:cNvSpPr/>
      </dsp:nvSpPr>
      <dsp:spPr>
        <a:xfrm rot="3240000">
          <a:off x="4590134" y="3771937"/>
          <a:ext cx="508384" cy="22847"/>
        </a:xfrm>
        <a:custGeom>
          <a:avLst/>
          <a:gdLst/>
          <a:ahLst/>
          <a:cxnLst/>
          <a:rect l="0" t="0" r="0" b="0"/>
          <a:pathLst>
            <a:path>
              <a:moveTo>
                <a:pt x="0" y="11423"/>
              </a:moveTo>
              <a:lnTo>
                <a:pt x="508384" y="1142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4831617" y="3770651"/>
        <a:ext cx="25419" cy="25419"/>
      </dsp:txXfrm>
    </dsp:sp>
    <dsp:sp modelId="{30E7D93F-3F90-4EF9-A376-D4FA64353F95}">
      <dsp:nvSpPr>
        <dsp:cNvPr id="0" name=""/>
        <dsp:cNvSpPr/>
      </dsp:nvSpPr>
      <dsp:spPr>
        <a:xfrm>
          <a:off x="4749800" y="3875988"/>
          <a:ext cx="1183543" cy="118354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b="1" kern="1200" err="1"/>
            <a:t>Rbok</a:t>
          </a:r>
          <a:endParaRPr lang="sv-SE" sz="1400" b="1" kern="1200"/>
        </a:p>
      </dsp:txBody>
      <dsp:txXfrm>
        <a:off x="4923126" y="4049314"/>
        <a:ext cx="836891" cy="836891"/>
      </dsp:txXfrm>
    </dsp:sp>
    <dsp:sp modelId="{24CC1692-A9C9-4415-AA4D-52BEFAC8B934}">
      <dsp:nvSpPr>
        <dsp:cNvPr id="0" name=""/>
        <dsp:cNvSpPr/>
      </dsp:nvSpPr>
      <dsp:spPr>
        <a:xfrm rot="5400000">
          <a:off x="3809807" y="4025481"/>
          <a:ext cx="508384" cy="22847"/>
        </a:xfrm>
        <a:custGeom>
          <a:avLst/>
          <a:gdLst/>
          <a:ahLst/>
          <a:cxnLst/>
          <a:rect l="0" t="0" r="0" b="0"/>
          <a:pathLst>
            <a:path>
              <a:moveTo>
                <a:pt x="0" y="11423"/>
              </a:moveTo>
              <a:lnTo>
                <a:pt x="508384" y="1142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4051290" y="4024195"/>
        <a:ext cx="25419" cy="25419"/>
      </dsp:txXfrm>
    </dsp:sp>
    <dsp:sp modelId="{D2E74E83-F156-4101-8603-8B161BE23A45}">
      <dsp:nvSpPr>
        <dsp:cNvPr id="0" name=""/>
        <dsp:cNvSpPr/>
      </dsp:nvSpPr>
      <dsp:spPr>
        <a:xfrm>
          <a:off x="3472228" y="4291097"/>
          <a:ext cx="1183543" cy="118354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b="1" kern="1200" err="1"/>
            <a:t>ByggR</a:t>
          </a:r>
          <a:endParaRPr lang="sv-SE" sz="1400" b="1" kern="1200"/>
        </a:p>
      </dsp:txBody>
      <dsp:txXfrm>
        <a:off x="3645554" y="4464423"/>
        <a:ext cx="836891" cy="836891"/>
      </dsp:txXfrm>
    </dsp:sp>
    <dsp:sp modelId="{D1C696F6-A78B-4D69-B362-84DA63023F91}">
      <dsp:nvSpPr>
        <dsp:cNvPr id="0" name=""/>
        <dsp:cNvSpPr/>
      </dsp:nvSpPr>
      <dsp:spPr>
        <a:xfrm rot="7560000">
          <a:off x="3029480" y="3771937"/>
          <a:ext cx="508384" cy="22847"/>
        </a:xfrm>
        <a:custGeom>
          <a:avLst/>
          <a:gdLst/>
          <a:ahLst/>
          <a:cxnLst/>
          <a:rect l="0" t="0" r="0" b="0"/>
          <a:pathLst>
            <a:path>
              <a:moveTo>
                <a:pt x="0" y="11423"/>
              </a:moveTo>
              <a:lnTo>
                <a:pt x="508384" y="1142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10800000">
        <a:off x="3270963" y="3770651"/>
        <a:ext cx="25419" cy="25419"/>
      </dsp:txXfrm>
    </dsp:sp>
    <dsp:sp modelId="{183C652B-BED6-4104-A963-ACD82B0DEE7C}">
      <dsp:nvSpPr>
        <dsp:cNvPr id="0" name=""/>
        <dsp:cNvSpPr/>
      </dsp:nvSpPr>
      <dsp:spPr>
        <a:xfrm>
          <a:off x="2194656" y="3875988"/>
          <a:ext cx="1183543" cy="118354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sv-SE" sz="1300" b="1" kern="1200"/>
            <a:t>Swedbank</a:t>
          </a:r>
        </a:p>
      </dsp:txBody>
      <dsp:txXfrm>
        <a:off x="2367982" y="4049314"/>
        <a:ext cx="836891" cy="836891"/>
      </dsp:txXfrm>
    </dsp:sp>
    <dsp:sp modelId="{6EBA0754-1384-4463-9FB7-591526127FBB}">
      <dsp:nvSpPr>
        <dsp:cNvPr id="0" name=""/>
        <dsp:cNvSpPr/>
      </dsp:nvSpPr>
      <dsp:spPr>
        <a:xfrm rot="9720000">
          <a:off x="2547212" y="3108151"/>
          <a:ext cx="508384" cy="22847"/>
        </a:xfrm>
        <a:custGeom>
          <a:avLst/>
          <a:gdLst/>
          <a:ahLst/>
          <a:cxnLst/>
          <a:rect l="0" t="0" r="0" b="0"/>
          <a:pathLst>
            <a:path>
              <a:moveTo>
                <a:pt x="0" y="11423"/>
              </a:moveTo>
              <a:lnTo>
                <a:pt x="508384" y="1142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10800000">
        <a:off x="2788694" y="3106866"/>
        <a:ext cx="25419" cy="25419"/>
      </dsp:txXfrm>
    </dsp:sp>
    <dsp:sp modelId="{DE942FD6-B7DC-4113-BC04-1FEB28E6837F}">
      <dsp:nvSpPr>
        <dsp:cNvPr id="0" name=""/>
        <dsp:cNvSpPr/>
      </dsp:nvSpPr>
      <dsp:spPr>
        <a:xfrm>
          <a:off x="1405073" y="2789221"/>
          <a:ext cx="1183543" cy="118354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b="1" kern="1200"/>
            <a:t>IST</a:t>
          </a:r>
          <a:r>
            <a:rPr lang="sv-SE" sz="1400" kern="1200"/>
            <a:t> </a:t>
          </a:r>
          <a:r>
            <a:rPr lang="sv-SE" sz="1400" b="1" kern="1200"/>
            <a:t>Elevpeng</a:t>
          </a:r>
          <a:endParaRPr lang="sv-SE" sz="1100" kern="1200"/>
        </a:p>
      </dsp:txBody>
      <dsp:txXfrm>
        <a:off x="1578399" y="2962547"/>
        <a:ext cx="836891" cy="836891"/>
      </dsp:txXfrm>
    </dsp:sp>
    <dsp:sp modelId="{5A9033F5-1194-4CA7-8713-2218797541C8}">
      <dsp:nvSpPr>
        <dsp:cNvPr id="0" name=""/>
        <dsp:cNvSpPr/>
      </dsp:nvSpPr>
      <dsp:spPr>
        <a:xfrm rot="11880000">
          <a:off x="2547212" y="2287667"/>
          <a:ext cx="508384" cy="22847"/>
        </a:xfrm>
        <a:custGeom>
          <a:avLst/>
          <a:gdLst/>
          <a:ahLst/>
          <a:cxnLst/>
          <a:rect l="0" t="0" r="0" b="0"/>
          <a:pathLst>
            <a:path>
              <a:moveTo>
                <a:pt x="0" y="11423"/>
              </a:moveTo>
              <a:lnTo>
                <a:pt x="508384" y="1142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10800000">
        <a:off x="2788694" y="2286381"/>
        <a:ext cx="25419" cy="25419"/>
      </dsp:txXfrm>
    </dsp:sp>
    <dsp:sp modelId="{7498CA52-3CF0-4469-B822-57763AA494A6}">
      <dsp:nvSpPr>
        <dsp:cNvPr id="0" name=""/>
        <dsp:cNvSpPr/>
      </dsp:nvSpPr>
      <dsp:spPr>
        <a:xfrm>
          <a:off x="1405073" y="1445902"/>
          <a:ext cx="1183543" cy="118354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sv-SE" sz="1500" b="1" kern="1200"/>
            <a:t>Visma</a:t>
          </a:r>
          <a:r>
            <a:rPr lang="sv-SE" sz="1500" b="0" kern="1200"/>
            <a:t> </a:t>
          </a:r>
          <a:r>
            <a:rPr lang="sv-SE" sz="1500" b="1" kern="1200"/>
            <a:t>inkasso</a:t>
          </a:r>
        </a:p>
      </dsp:txBody>
      <dsp:txXfrm>
        <a:off x="1578399" y="1619228"/>
        <a:ext cx="836891" cy="836891"/>
      </dsp:txXfrm>
    </dsp:sp>
    <dsp:sp modelId="{5C1B2086-34AC-401D-A24C-6AF4AA8BB087}">
      <dsp:nvSpPr>
        <dsp:cNvPr id="0" name=""/>
        <dsp:cNvSpPr/>
      </dsp:nvSpPr>
      <dsp:spPr>
        <a:xfrm rot="14040000">
          <a:off x="3029480" y="1623881"/>
          <a:ext cx="508384" cy="22847"/>
        </a:xfrm>
        <a:custGeom>
          <a:avLst/>
          <a:gdLst/>
          <a:ahLst/>
          <a:cxnLst/>
          <a:rect l="0" t="0" r="0" b="0"/>
          <a:pathLst>
            <a:path>
              <a:moveTo>
                <a:pt x="0" y="11423"/>
              </a:moveTo>
              <a:lnTo>
                <a:pt x="508384" y="1142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10800000">
        <a:off x="3270963" y="1622595"/>
        <a:ext cx="25419" cy="25419"/>
      </dsp:txXfrm>
    </dsp:sp>
    <dsp:sp modelId="{CBDF010E-8B32-47D4-8136-A3FFB177DAA2}">
      <dsp:nvSpPr>
        <dsp:cNvPr id="0" name=""/>
        <dsp:cNvSpPr/>
      </dsp:nvSpPr>
      <dsp:spPr>
        <a:xfrm>
          <a:off x="2194656" y="359134"/>
          <a:ext cx="1183543" cy="118354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sv-SE" sz="1500" b="1" kern="1200" err="1"/>
            <a:t>KomMa</a:t>
          </a:r>
          <a:endParaRPr lang="sv-SE" sz="1500" b="1" kern="1200"/>
        </a:p>
      </dsp:txBody>
      <dsp:txXfrm>
        <a:off x="2367982" y="532460"/>
        <a:ext cx="836891" cy="83689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13705E1-589E-430D-BF4C-A520B2847A88}" type="datetimeFigureOut">
              <a:rPr lang="sv-SE" smtClean="0"/>
              <a:t>2023-04-18</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3C32FCD-6805-472F-940B-7833135ED657}" type="slidenum">
              <a:rPr lang="sv-SE" smtClean="0"/>
              <a:t>‹#›</a:t>
            </a:fld>
            <a:endParaRPr lang="sv-SE"/>
          </a:p>
        </p:txBody>
      </p:sp>
    </p:spTree>
    <p:extLst>
      <p:ext uri="{BB962C8B-B14F-4D97-AF65-F5344CB8AC3E}">
        <p14:creationId xmlns:p14="http://schemas.microsoft.com/office/powerpoint/2010/main" val="3257753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Välkomna och en kort presentation av oss från ekonomienheten.</a:t>
            </a:r>
            <a:endParaRPr lang="sv-SE" dirty="0">
              <a:cs typeface="Calibri"/>
            </a:endParaRPr>
          </a:p>
        </p:txBody>
      </p:sp>
      <p:sp>
        <p:nvSpPr>
          <p:cNvPr id="4" name="Platshållare för bildnummer 3"/>
          <p:cNvSpPr>
            <a:spLocks noGrp="1"/>
          </p:cNvSpPr>
          <p:nvPr>
            <p:ph type="sldNum" sz="quarter" idx="5"/>
          </p:nvPr>
        </p:nvSpPr>
        <p:spPr/>
        <p:txBody>
          <a:bodyPr/>
          <a:lstStyle/>
          <a:p>
            <a:fld id="{63C32FCD-6805-472F-940B-7833135ED657}" type="slidenum">
              <a:rPr lang="sv-SE" smtClean="0"/>
              <a:t>1</a:t>
            </a:fld>
            <a:endParaRPr lang="sv-SE"/>
          </a:p>
        </p:txBody>
      </p:sp>
    </p:spTree>
    <p:extLst>
      <p:ext uri="{BB962C8B-B14F-4D97-AF65-F5344CB8AC3E}">
        <p14:creationId xmlns:p14="http://schemas.microsoft.com/office/powerpoint/2010/main" val="3546212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10</a:t>
            </a:fld>
            <a:endParaRPr lang="sv-SE"/>
          </a:p>
        </p:txBody>
      </p:sp>
    </p:spTree>
    <p:extLst>
      <p:ext uri="{BB962C8B-B14F-4D97-AF65-F5344CB8AC3E}">
        <p14:creationId xmlns:p14="http://schemas.microsoft.com/office/powerpoint/2010/main" val="3338968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Tryck på att Ekonomienheten behöver hjälp med att tömma Proceedo av alla, och att vi egentligen inte har tid med påminnelser. Administratörer kommer hjälpa oss under denna perioden. ALLA fakturor ska vara hanterade! </a:t>
            </a:r>
            <a:br>
              <a:rPr lang="sv-SE"/>
            </a:br>
            <a:br>
              <a:rPr lang="sv-SE"/>
            </a:br>
            <a:r>
              <a:rPr lang="sv-SE"/>
              <a:t>Nya organisationen i nya Proceedo, något kommer vara fel kring behörigheter, regler med mera. Viktigt att man hör av sig till ekonomi@tibro.se om man inte har de behörigheterna som man normalt har i systemet</a:t>
            </a:r>
          </a:p>
        </p:txBody>
      </p:sp>
      <p:sp>
        <p:nvSpPr>
          <p:cNvPr id="4" name="Platshållare för bildnummer 3"/>
          <p:cNvSpPr>
            <a:spLocks noGrp="1"/>
          </p:cNvSpPr>
          <p:nvPr>
            <p:ph type="sldNum" sz="quarter" idx="5"/>
          </p:nvPr>
        </p:nvSpPr>
        <p:spPr/>
        <p:txBody>
          <a:bodyPr/>
          <a:lstStyle/>
          <a:p>
            <a:fld id="{63C32FCD-6805-472F-940B-7833135ED657}" type="slidenum">
              <a:rPr lang="sv-SE" smtClean="0"/>
              <a:t>11</a:t>
            </a:fld>
            <a:endParaRPr lang="sv-SE"/>
          </a:p>
        </p:txBody>
      </p:sp>
    </p:spTree>
    <p:extLst>
      <p:ext uri="{BB962C8B-B14F-4D97-AF65-F5344CB8AC3E}">
        <p14:creationId xmlns:p14="http://schemas.microsoft.com/office/powerpoint/2010/main" val="2415937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Hör av er till supporten!</a:t>
            </a:r>
          </a:p>
        </p:txBody>
      </p:sp>
      <p:sp>
        <p:nvSpPr>
          <p:cNvPr id="4" name="Platshållare för bildnummer 3"/>
          <p:cNvSpPr>
            <a:spLocks noGrp="1"/>
          </p:cNvSpPr>
          <p:nvPr>
            <p:ph type="sldNum" sz="quarter" idx="5"/>
          </p:nvPr>
        </p:nvSpPr>
        <p:spPr/>
        <p:txBody>
          <a:bodyPr/>
          <a:lstStyle/>
          <a:p>
            <a:fld id="{63C32FCD-6805-472F-940B-7833135ED657}" type="slidenum">
              <a:rPr lang="sv-SE" smtClean="0"/>
              <a:t>12</a:t>
            </a:fld>
            <a:endParaRPr lang="sv-SE"/>
          </a:p>
        </p:txBody>
      </p:sp>
    </p:spTree>
    <p:extLst>
      <p:ext uri="{BB962C8B-B14F-4D97-AF65-F5344CB8AC3E}">
        <p14:creationId xmlns:p14="http://schemas.microsoft.com/office/powerpoint/2010/main" val="2098219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Nya enhetskoder men gamla </a:t>
            </a:r>
            <a:r>
              <a:rPr lang="sv-SE" err="1"/>
              <a:t>YYkoder</a:t>
            </a:r>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13</a:t>
            </a:fld>
            <a:endParaRPr lang="sv-SE"/>
          </a:p>
        </p:txBody>
      </p:sp>
    </p:spTree>
    <p:extLst>
      <p:ext uri="{BB962C8B-B14F-4D97-AF65-F5344CB8AC3E}">
        <p14:creationId xmlns:p14="http://schemas.microsoft.com/office/powerpoint/2010/main" val="1678397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14</a:t>
            </a:fld>
            <a:endParaRPr lang="sv-SE"/>
          </a:p>
        </p:txBody>
      </p:sp>
    </p:spTree>
    <p:extLst>
      <p:ext uri="{BB962C8B-B14F-4D97-AF65-F5344CB8AC3E}">
        <p14:creationId xmlns:p14="http://schemas.microsoft.com/office/powerpoint/2010/main" val="1919165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erbjuder inte </a:t>
            </a:r>
            <a:r>
              <a:rPr lang="sv-SE" dirty="0" err="1"/>
              <a:t>pdf</a:t>
            </a:r>
            <a:r>
              <a:rPr lang="sv-SE" dirty="0"/>
              <a:t>-faktura till mailadresser. </a:t>
            </a:r>
            <a:endParaRPr lang="sv-SE"/>
          </a:p>
          <a:p>
            <a:endParaRPr lang="sv-SE"/>
          </a:p>
          <a:p>
            <a:r>
              <a:rPr lang="sv-SE" dirty="0"/>
              <a:t>Fel på fakturor kan vara bristfällig text på fakturan</a:t>
            </a:r>
            <a:endParaRPr lang="sv-SE" dirty="0">
              <a:cs typeface="Calibri"/>
            </a:endParaRPr>
          </a:p>
          <a:p>
            <a:r>
              <a:rPr lang="sv-SE" dirty="0"/>
              <a:t>Fel datum? </a:t>
            </a:r>
            <a:endParaRPr lang="sv-SE" dirty="0">
              <a:cs typeface="Calibri"/>
            </a:endParaRPr>
          </a:p>
          <a:p>
            <a:r>
              <a:rPr lang="sv-SE" dirty="0"/>
              <a:t>Fel kontaktuppgifter? </a:t>
            </a:r>
            <a:endParaRPr lang="sv-SE" dirty="0">
              <a:cs typeface="Calibri"/>
            </a:endParaRPr>
          </a:p>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15</a:t>
            </a:fld>
            <a:endParaRPr lang="sv-SE"/>
          </a:p>
        </p:txBody>
      </p:sp>
    </p:spTree>
    <p:extLst>
      <p:ext uri="{BB962C8B-B14F-4D97-AF65-F5344CB8AC3E}">
        <p14:creationId xmlns:p14="http://schemas.microsoft.com/office/powerpoint/2010/main" val="2426698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16</a:t>
            </a:fld>
            <a:endParaRPr lang="sv-SE"/>
          </a:p>
        </p:txBody>
      </p:sp>
    </p:spTree>
    <p:extLst>
      <p:ext uri="{BB962C8B-B14F-4D97-AF65-F5344CB8AC3E}">
        <p14:creationId xmlns:p14="http://schemas.microsoft.com/office/powerpoint/2010/main" val="2438178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17</a:t>
            </a:fld>
            <a:endParaRPr lang="sv-SE"/>
          </a:p>
        </p:txBody>
      </p:sp>
    </p:spTree>
    <p:extLst>
      <p:ext uri="{BB962C8B-B14F-4D97-AF65-F5344CB8AC3E}">
        <p14:creationId xmlns:p14="http://schemas.microsoft.com/office/powerpoint/2010/main" val="60477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Varför gemensam kodsträng – stordriftsfördelar med filer när alla ser ut på samma sätt</a:t>
            </a:r>
          </a:p>
        </p:txBody>
      </p:sp>
      <p:sp>
        <p:nvSpPr>
          <p:cNvPr id="4" name="Platshållare för bildnummer 3"/>
          <p:cNvSpPr>
            <a:spLocks noGrp="1"/>
          </p:cNvSpPr>
          <p:nvPr>
            <p:ph type="sldNum" sz="quarter" idx="5"/>
          </p:nvPr>
        </p:nvSpPr>
        <p:spPr/>
        <p:txBody>
          <a:bodyPr/>
          <a:lstStyle/>
          <a:p>
            <a:fld id="{63C32FCD-6805-472F-940B-7833135ED657}" type="slidenum">
              <a:rPr lang="sv-SE" smtClean="0"/>
              <a:t>18</a:t>
            </a:fld>
            <a:endParaRPr lang="sv-SE"/>
          </a:p>
        </p:txBody>
      </p:sp>
    </p:spTree>
    <p:extLst>
      <p:ext uri="{BB962C8B-B14F-4D97-AF65-F5344CB8AC3E}">
        <p14:creationId xmlns:p14="http://schemas.microsoft.com/office/powerpoint/2010/main" val="974821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19</a:t>
            </a:fld>
            <a:endParaRPr lang="sv-SE"/>
          </a:p>
        </p:txBody>
      </p:sp>
    </p:spTree>
    <p:extLst>
      <p:ext uri="{BB962C8B-B14F-4D97-AF65-F5344CB8AC3E}">
        <p14:creationId xmlns:p14="http://schemas.microsoft.com/office/powerpoint/2010/main" val="3971605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br>
              <a:rPr lang="sv-SE" dirty="0">
                <a:cs typeface="+mn-lt"/>
              </a:rPr>
            </a:br>
            <a:r>
              <a:rPr lang="sv-SE" dirty="0"/>
              <a:t>Ej utbildning i ERP idag, utan mer fokus på </a:t>
            </a:r>
            <a:r>
              <a:rPr lang="sv-SE" dirty="0" err="1"/>
              <a:t>Proceedo</a:t>
            </a:r>
            <a:r>
              <a:rPr lang="sv-SE" dirty="0"/>
              <a:t> och </a:t>
            </a:r>
            <a:r>
              <a:rPr lang="sv-SE" dirty="0" err="1"/>
              <a:t>kodplan</a:t>
            </a:r>
            <a:r>
              <a:rPr lang="sv-SE" dirty="0"/>
              <a:t>! </a:t>
            </a:r>
            <a:endParaRPr lang="sv-SE" dirty="0">
              <a:cs typeface="Calibri"/>
            </a:endParaRPr>
          </a:p>
          <a:p>
            <a:r>
              <a:rPr lang="sv-SE" dirty="0"/>
              <a:t>ERP kommer senare för de som behöver det.</a:t>
            </a:r>
            <a:endParaRPr lang="sv-SE" dirty="0">
              <a:cs typeface="Calibri"/>
            </a:endParaRPr>
          </a:p>
          <a:p>
            <a:endParaRPr lang="sv-SE"/>
          </a:p>
          <a:p>
            <a:r>
              <a:rPr lang="sv-SE" dirty="0"/>
              <a:t>Olika roller för er som är här, allt är inte relevant för alla men vi hoppas att det blir givande på totalen! </a:t>
            </a:r>
            <a:endParaRPr lang="sv-SE" dirty="0">
              <a:cs typeface="Calibri"/>
            </a:endParaRPr>
          </a:p>
        </p:txBody>
      </p:sp>
      <p:sp>
        <p:nvSpPr>
          <p:cNvPr id="4" name="Platshållare för bildnummer 3"/>
          <p:cNvSpPr>
            <a:spLocks noGrp="1"/>
          </p:cNvSpPr>
          <p:nvPr>
            <p:ph type="sldNum" sz="quarter" idx="5"/>
          </p:nvPr>
        </p:nvSpPr>
        <p:spPr/>
        <p:txBody>
          <a:bodyPr/>
          <a:lstStyle/>
          <a:p>
            <a:fld id="{63C32FCD-6805-472F-940B-7833135ED657}" type="slidenum">
              <a:rPr lang="sv-SE" smtClean="0"/>
              <a:t>2</a:t>
            </a:fld>
            <a:endParaRPr lang="sv-SE"/>
          </a:p>
        </p:txBody>
      </p:sp>
    </p:spTree>
    <p:extLst>
      <p:ext uri="{BB962C8B-B14F-4D97-AF65-F5344CB8AC3E}">
        <p14:creationId xmlns:p14="http://schemas.microsoft.com/office/powerpoint/2010/main" val="1781344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De som hanterar mycket fakturor ska ha kännedom om </a:t>
            </a:r>
            <a:r>
              <a:rPr lang="sv-SE" dirty="0" err="1">
                <a:cs typeface="Calibri"/>
              </a:rPr>
              <a:t>kommunbas</a:t>
            </a:r>
            <a:r>
              <a:rPr lang="sv-SE" dirty="0">
                <a:cs typeface="Calibri"/>
              </a:rPr>
              <a:t>, hör av er till oss, vi kan utbilda er om ni känner er osäkra. </a:t>
            </a:r>
            <a:endParaRPr lang="sv-SE" dirty="0"/>
          </a:p>
        </p:txBody>
      </p:sp>
      <p:sp>
        <p:nvSpPr>
          <p:cNvPr id="4" name="Platshållare för bildnummer 3"/>
          <p:cNvSpPr>
            <a:spLocks noGrp="1"/>
          </p:cNvSpPr>
          <p:nvPr>
            <p:ph type="sldNum" sz="quarter" idx="5"/>
          </p:nvPr>
        </p:nvSpPr>
        <p:spPr/>
        <p:txBody>
          <a:bodyPr/>
          <a:lstStyle/>
          <a:p>
            <a:fld id="{63C32FCD-6805-472F-940B-7833135ED657}" type="slidenum">
              <a:rPr lang="sv-SE" smtClean="0"/>
              <a:t>20</a:t>
            </a:fld>
            <a:endParaRPr lang="sv-SE"/>
          </a:p>
        </p:txBody>
      </p:sp>
    </p:spTree>
    <p:extLst>
      <p:ext uri="{BB962C8B-B14F-4D97-AF65-F5344CB8AC3E}">
        <p14:creationId xmlns:p14="http://schemas.microsoft.com/office/powerpoint/2010/main" val="2213965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21</a:t>
            </a:fld>
            <a:endParaRPr lang="sv-SE"/>
          </a:p>
        </p:txBody>
      </p:sp>
    </p:spTree>
    <p:extLst>
      <p:ext uri="{BB962C8B-B14F-4D97-AF65-F5344CB8AC3E}">
        <p14:creationId xmlns:p14="http://schemas.microsoft.com/office/powerpoint/2010/main" val="3911097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1"/>
            <a:r>
              <a:rPr lang="sv-SE"/>
              <a:t>Används bara av SHB: (Yllka har med dessa i sin dragning)</a:t>
            </a:r>
          </a:p>
          <a:p>
            <a:pPr lvl="1"/>
            <a:r>
              <a:rPr lang="sv-SE"/>
              <a:t>7701 Internt köpt tjänst SHB</a:t>
            </a:r>
          </a:p>
          <a:p>
            <a:pPr lvl="1"/>
            <a:r>
              <a:rPr lang="sv-SE"/>
              <a:t>7702 Internt köpt tjänst Fastighetsskötsel</a:t>
            </a:r>
          </a:p>
          <a:p>
            <a:br>
              <a:rPr lang="sv-SE"/>
            </a:br>
            <a:endParaRPr lang="sv-SE"/>
          </a:p>
          <a:p>
            <a:r>
              <a:rPr lang="sv-SE"/>
              <a:t>Används ej för vanliga leverantörsfakturor. </a:t>
            </a:r>
          </a:p>
        </p:txBody>
      </p:sp>
      <p:sp>
        <p:nvSpPr>
          <p:cNvPr id="4" name="Platshållare för bildnummer 3"/>
          <p:cNvSpPr>
            <a:spLocks noGrp="1"/>
          </p:cNvSpPr>
          <p:nvPr>
            <p:ph type="sldNum" sz="quarter" idx="5"/>
          </p:nvPr>
        </p:nvSpPr>
        <p:spPr/>
        <p:txBody>
          <a:bodyPr/>
          <a:lstStyle/>
          <a:p>
            <a:fld id="{63C32FCD-6805-472F-940B-7833135ED657}" type="slidenum">
              <a:rPr lang="sv-SE" smtClean="0"/>
              <a:t>22</a:t>
            </a:fld>
            <a:endParaRPr lang="sv-SE"/>
          </a:p>
        </p:txBody>
      </p:sp>
    </p:spTree>
    <p:extLst>
      <p:ext uri="{BB962C8B-B14F-4D97-AF65-F5344CB8AC3E}">
        <p14:creationId xmlns:p14="http://schemas.microsoft.com/office/powerpoint/2010/main" val="298572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23</a:t>
            </a:fld>
            <a:endParaRPr lang="sv-SE"/>
          </a:p>
        </p:txBody>
      </p:sp>
    </p:spTree>
    <p:extLst>
      <p:ext uri="{BB962C8B-B14F-4D97-AF65-F5344CB8AC3E}">
        <p14:creationId xmlns:p14="http://schemas.microsoft.com/office/powerpoint/2010/main" val="1175515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24</a:t>
            </a:fld>
            <a:endParaRPr lang="sv-SE"/>
          </a:p>
        </p:txBody>
      </p:sp>
    </p:spTree>
    <p:extLst>
      <p:ext uri="{BB962C8B-B14F-4D97-AF65-F5344CB8AC3E}">
        <p14:creationId xmlns:p14="http://schemas.microsoft.com/office/powerpoint/2010/main" val="4103444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25</a:t>
            </a:fld>
            <a:endParaRPr lang="sv-SE"/>
          </a:p>
        </p:txBody>
      </p:sp>
    </p:spTree>
    <p:extLst>
      <p:ext uri="{BB962C8B-B14F-4D97-AF65-F5344CB8AC3E}">
        <p14:creationId xmlns:p14="http://schemas.microsoft.com/office/powerpoint/2010/main" val="628015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Syfte att förenkla och standardisera statistikredovisning</a:t>
            </a:r>
          </a:p>
          <a:p>
            <a:r>
              <a:rPr lang="sv-SE"/>
              <a:t>Färre koder</a:t>
            </a:r>
          </a:p>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26</a:t>
            </a:fld>
            <a:endParaRPr lang="sv-SE"/>
          </a:p>
        </p:txBody>
      </p:sp>
    </p:spTree>
    <p:extLst>
      <p:ext uri="{BB962C8B-B14F-4D97-AF65-F5344CB8AC3E}">
        <p14:creationId xmlns:p14="http://schemas.microsoft.com/office/powerpoint/2010/main" val="291324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27</a:t>
            </a:fld>
            <a:endParaRPr lang="sv-SE"/>
          </a:p>
        </p:txBody>
      </p:sp>
    </p:spTree>
    <p:extLst>
      <p:ext uri="{BB962C8B-B14F-4D97-AF65-F5344CB8AC3E}">
        <p14:creationId xmlns:p14="http://schemas.microsoft.com/office/powerpoint/2010/main" val="1083230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Ni ser oftast inte denna koden…men ändå viktig!</a:t>
            </a:r>
          </a:p>
        </p:txBody>
      </p:sp>
      <p:sp>
        <p:nvSpPr>
          <p:cNvPr id="4" name="Platshållare för bildnummer 3"/>
          <p:cNvSpPr>
            <a:spLocks noGrp="1"/>
          </p:cNvSpPr>
          <p:nvPr>
            <p:ph type="sldNum" sz="quarter" idx="5"/>
          </p:nvPr>
        </p:nvSpPr>
        <p:spPr/>
        <p:txBody>
          <a:bodyPr/>
          <a:lstStyle/>
          <a:p>
            <a:fld id="{63C32FCD-6805-472F-940B-7833135ED657}" type="slidenum">
              <a:rPr lang="sv-SE" smtClean="0"/>
              <a:t>28</a:t>
            </a:fld>
            <a:endParaRPr lang="sv-SE"/>
          </a:p>
        </p:txBody>
      </p:sp>
    </p:spTree>
    <p:extLst>
      <p:ext uri="{BB962C8B-B14F-4D97-AF65-F5344CB8AC3E}">
        <p14:creationId xmlns:p14="http://schemas.microsoft.com/office/powerpoint/2010/main" val="2916205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29</a:t>
            </a:fld>
            <a:endParaRPr lang="sv-SE"/>
          </a:p>
        </p:txBody>
      </p:sp>
    </p:spTree>
    <p:extLst>
      <p:ext uri="{BB962C8B-B14F-4D97-AF65-F5344CB8AC3E}">
        <p14:creationId xmlns:p14="http://schemas.microsoft.com/office/powerpoint/2010/main" val="39500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3</a:t>
            </a:fld>
            <a:endParaRPr lang="sv-SE"/>
          </a:p>
        </p:txBody>
      </p:sp>
    </p:spTree>
    <p:extLst>
      <p:ext uri="{BB962C8B-B14F-4D97-AF65-F5344CB8AC3E}">
        <p14:creationId xmlns:p14="http://schemas.microsoft.com/office/powerpoint/2010/main" val="820717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30</a:t>
            </a:fld>
            <a:endParaRPr lang="sv-SE"/>
          </a:p>
        </p:txBody>
      </p:sp>
    </p:spTree>
    <p:extLst>
      <p:ext uri="{BB962C8B-B14F-4D97-AF65-F5344CB8AC3E}">
        <p14:creationId xmlns:p14="http://schemas.microsoft.com/office/powerpoint/2010/main" val="37805670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Beskriv saldonivå! </a:t>
            </a:r>
            <a:br>
              <a:rPr lang="sv-SE"/>
            </a:br>
            <a:r>
              <a:rPr lang="sv-SE"/>
              <a:t>Kan ej nå </a:t>
            </a:r>
            <a:r>
              <a:rPr lang="sv-SE" err="1"/>
              <a:t>detlajer</a:t>
            </a:r>
            <a:r>
              <a:rPr lang="sv-SE"/>
              <a:t>… </a:t>
            </a:r>
            <a:r>
              <a:rPr lang="sv-SE" err="1"/>
              <a:t>exv</a:t>
            </a:r>
            <a:r>
              <a:rPr lang="sv-SE"/>
              <a:t> 10 000 tkr på ”konto böcker” kan ej se transaktionerna i ERP. </a:t>
            </a:r>
          </a:p>
          <a:p>
            <a:r>
              <a:rPr lang="sv-SE"/>
              <a:t>Vill man ha detaljer – Raindance</a:t>
            </a:r>
            <a:br>
              <a:rPr lang="sv-SE"/>
            </a:br>
            <a:br>
              <a:rPr lang="sv-SE"/>
            </a:br>
            <a:br>
              <a:rPr lang="sv-SE"/>
            </a:br>
            <a:r>
              <a:rPr lang="sv-SE"/>
              <a:t>Lita inte på siffror i ERP som avser jan-april innan ni fått ok från oss!</a:t>
            </a:r>
          </a:p>
        </p:txBody>
      </p:sp>
      <p:sp>
        <p:nvSpPr>
          <p:cNvPr id="4" name="Platshållare för bildnummer 3"/>
          <p:cNvSpPr>
            <a:spLocks noGrp="1"/>
          </p:cNvSpPr>
          <p:nvPr>
            <p:ph type="sldNum" sz="quarter" idx="5"/>
          </p:nvPr>
        </p:nvSpPr>
        <p:spPr/>
        <p:txBody>
          <a:bodyPr/>
          <a:lstStyle/>
          <a:p>
            <a:fld id="{63C32FCD-6805-472F-940B-7833135ED657}" type="slidenum">
              <a:rPr lang="sv-SE" smtClean="0"/>
              <a:t>31</a:t>
            </a:fld>
            <a:endParaRPr lang="sv-SE"/>
          </a:p>
        </p:txBody>
      </p:sp>
    </p:spTree>
    <p:extLst>
      <p:ext uri="{BB962C8B-B14F-4D97-AF65-F5344CB8AC3E}">
        <p14:creationId xmlns:p14="http://schemas.microsoft.com/office/powerpoint/2010/main" val="1092769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32</a:t>
            </a:fld>
            <a:endParaRPr lang="sv-SE"/>
          </a:p>
        </p:txBody>
      </p:sp>
    </p:spTree>
    <p:extLst>
      <p:ext uri="{BB962C8B-B14F-4D97-AF65-F5344CB8AC3E}">
        <p14:creationId xmlns:p14="http://schemas.microsoft.com/office/powerpoint/2010/main" val="3137921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33</a:t>
            </a:fld>
            <a:endParaRPr lang="sv-SE"/>
          </a:p>
        </p:txBody>
      </p:sp>
    </p:spTree>
    <p:extLst>
      <p:ext uri="{BB962C8B-B14F-4D97-AF65-F5344CB8AC3E}">
        <p14:creationId xmlns:p14="http://schemas.microsoft.com/office/powerpoint/2010/main" val="1960710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Kontoöversättning</a:t>
            </a:r>
            <a:br>
              <a:rPr lang="sv-SE"/>
            </a:br>
            <a:r>
              <a:rPr lang="sv-SE"/>
              <a:t>Kontoförteckning mm</a:t>
            </a:r>
          </a:p>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34</a:t>
            </a:fld>
            <a:endParaRPr lang="sv-SE"/>
          </a:p>
        </p:txBody>
      </p:sp>
    </p:spTree>
    <p:extLst>
      <p:ext uri="{BB962C8B-B14F-4D97-AF65-F5344CB8AC3E}">
        <p14:creationId xmlns:p14="http://schemas.microsoft.com/office/powerpoint/2010/main" val="19710558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ct val="90000"/>
              </a:lnSpc>
              <a:spcBef>
                <a:spcPts val="1000"/>
              </a:spcBef>
              <a:buFont typeface="Arial"/>
              <a:buNone/>
            </a:pPr>
            <a:endParaRPr lang="en-US"/>
          </a:p>
        </p:txBody>
      </p:sp>
      <p:sp>
        <p:nvSpPr>
          <p:cNvPr id="4" name="Platshållare för bildnummer 3"/>
          <p:cNvSpPr>
            <a:spLocks noGrp="1"/>
          </p:cNvSpPr>
          <p:nvPr>
            <p:ph type="sldNum" sz="quarter" idx="5"/>
          </p:nvPr>
        </p:nvSpPr>
        <p:spPr/>
        <p:txBody>
          <a:bodyPr/>
          <a:lstStyle/>
          <a:p>
            <a:fld id="{63C32FCD-6805-472F-940B-7833135ED657}" type="slidenum">
              <a:rPr lang="sv-SE" smtClean="0"/>
              <a:t>35</a:t>
            </a:fld>
            <a:endParaRPr lang="sv-SE"/>
          </a:p>
        </p:txBody>
      </p:sp>
    </p:spTree>
    <p:extLst>
      <p:ext uri="{BB962C8B-B14F-4D97-AF65-F5344CB8AC3E}">
        <p14:creationId xmlns:p14="http://schemas.microsoft.com/office/powerpoint/2010/main" val="25345276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36</a:t>
            </a:fld>
            <a:endParaRPr lang="sv-SE"/>
          </a:p>
        </p:txBody>
      </p:sp>
    </p:spTree>
    <p:extLst>
      <p:ext uri="{BB962C8B-B14F-4D97-AF65-F5344CB8AC3E}">
        <p14:creationId xmlns:p14="http://schemas.microsoft.com/office/powerpoint/2010/main" val="4117648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Vi byter inte Proceedo! Bara Raindance, men Raindance är master som ”beställer” hur övriga system ska vara uppsatta. Dvs vi behöver även ändra i alla andra system. </a:t>
            </a:r>
          </a:p>
        </p:txBody>
      </p:sp>
      <p:sp>
        <p:nvSpPr>
          <p:cNvPr id="4" name="Platshållare för bildnummer 3"/>
          <p:cNvSpPr>
            <a:spLocks noGrp="1"/>
          </p:cNvSpPr>
          <p:nvPr>
            <p:ph type="sldNum" sz="quarter" idx="5"/>
          </p:nvPr>
        </p:nvSpPr>
        <p:spPr/>
        <p:txBody>
          <a:bodyPr/>
          <a:lstStyle/>
          <a:p>
            <a:fld id="{63C32FCD-6805-472F-940B-7833135ED657}" type="slidenum">
              <a:rPr lang="sv-SE" smtClean="0"/>
              <a:t>4</a:t>
            </a:fld>
            <a:endParaRPr lang="sv-SE"/>
          </a:p>
        </p:txBody>
      </p:sp>
    </p:spTree>
    <p:extLst>
      <p:ext uri="{BB962C8B-B14F-4D97-AF65-F5344CB8AC3E}">
        <p14:creationId xmlns:p14="http://schemas.microsoft.com/office/powerpoint/2010/main" val="1454001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Utbildning för </a:t>
            </a:r>
            <a:r>
              <a:rPr lang="sv-SE" dirty="0" err="1">
                <a:cs typeface="Calibri"/>
              </a:rPr>
              <a:t>admin</a:t>
            </a:r>
            <a:r>
              <a:rPr lang="sv-SE" dirty="0">
                <a:cs typeface="Calibri"/>
              </a:rPr>
              <a:t> 11 maj</a:t>
            </a:r>
          </a:p>
          <a:p>
            <a:endParaRPr lang="sv-SE" dirty="0">
              <a:cs typeface="Calibri"/>
            </a:endParaRPr>
          </a:p>
        </p:txBody>
      </p:sp>
      <p:sp>
        <p:nvSpPr>
          <p:cNvPr id="4" name="Platshållare för bildnummer 3"/>
          <p:cNvSpPr>
            <a:spLocks noGrp="1"/>
          </p:cNvSpPr>
          <p:nvPr>
            <p:ph type="sldNum" sz="quarter" idx="5"/>
          </p:nvPr>
        </p:nvSpPr>
        <p:spPr/>
        <p:txBody>
          <a:bodyPr/>
          <a:lstStyle/>
          <a:p>
            <a:fld id="{63C32FCD-6805-472F-940B-7833135ED657}" type="slidenum">
              <a:rPr lang="sv-SE" smtClean="0"/>
              <a:t>5</a:t>
            </a:fld>
            <a:endParaRPr lang="sv-SE"/>
          </a:p>
        </p:txBody>
      </p:sp>
    </p:spTree>
    <p:extLst>
      <p:ext uri="{BB962C8B-B14F-4D97-AF65-F5344CB8AC3E}">
        <p14:creationId xmlns:p14="http://schemas.microsoft.com/office/powerpoint/2010/main" val="2905407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6</a:t>
            </a:fld>
            <a:endParaRPr lang="sv-SE"/>
          </a:p>
        </p:txBody>
      </p:sp>
    </p:spTree>
    <p:extLst>
      <p:ext uri="{BB962C8B-B14F-4D97-AF65-F5344CB8AC3E}">
        <p14:creationId xmlns:p14="http://schemas.microsoft.com/office/powerpoint/2010/main" val="1819816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7</a:t>
            </a:fld>
            <a:endParaRPr lang="sv-SE"/>
          </a:p>
        </p:txBody>
      </p:sp>
    </p:spTree>
    <p:extLst>
      <p:ext uri="{BB962C8B-B14F-4D97-AF65-F5344CB8AC3E}">
        <p14:creationId xmlns:p14="http://schemas.microsoft.com/office/powerpoint/2010/main" val="38838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8</a:t>
            </a:fld>
            <a:endParaRPr lang="sv-SE"/>
          </a:p>
        </p:txBody>
      </p:sp>
    </p:spTree>
    <p:extLst>
      <p:ext uri="{BB962C8B-B14F-4D97-AF65-F5344CB8AC3E}">
        <p14:creationId xmlns:p14="http://schemas.microsoft.com/office/powerpoint/2010/main" val="354484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Har försökt att få ett så kort beställningsstopp som möjligt för att minimera effekten ute i verksamheten. </a:t>
            </a:r>
          </a:p>
          <a:p>
            <a:r>
              <a:rPr lang="sv-SE" dirty="0"/>
              <a:t>Öppna beställningar som ej godkändes behöver göras om i nya organisationen. </a:t>
            </a:r>
            <a:endParaRPr lang="sv-SE" dirty="0">
              <a:cs typeface="Calibri"/>
            </a:endParaRPr>
          </a:p>
          <a:p>
            <a:r>
              <a:rPr lang="sv-SE" dirty="0"/>
              <a:t>Akuta beställningar, vid sidan om</a:t>
            </a:r>
            <a:endParaRPr lang="sv-SE" dirty="0">
              <a:cs typeface="Calibri"/>
            </a:endParaRPr>
          </a:p>
        </p:txBody>
      </p:sp>
      <p:sp>
        <p:nvSpPr>
          <p:cNvPr id="4" name="Platshållare för bildnummer 3"/>
          <p:cNvSpPr>
            <a:spLocks noGrp="1"/>
          </p:cNvSpPr>
          <p:nvPr>
            <p:ph type="sldNum" sz="quarter" idx="5"/>
          </p:nvPr>
        </p:nvSpPr>
        <p:spPr/>
        <p:txBody>
          <a:bodyPr/>
          <a:lstStyle/>
          <a:p>
            <a:fld id="{63C32FCD-6805-472F-940B-7833135ED657}" type="slidenum">
              <a:rPr lang="sv-SE" smtClean="0"/>
              <a:t>9</a:t>
            </a:fld>
            <a:endParaRPr lang="sv-SE"/>
          </a:p>
        </p:txBody>
      </p:sp>
    </p:spTree>
    <p:extLst>
      <p:ext uri="{BB962C8B-B14F-4D97-AF65-F5344CB8AC3E}">
        <p14:creationId xmlns:p14="http://schemas.microsoft.com/office/powerpoint/2010/main" val="529199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färg)">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A64460-07E1-4463-B339-C0707FC9EA82}"/>
              </a:ext>
            </a:extLst>
          </p:cNvPr>
          <p:cNvSpPr>
            <a:spLocks noGrp="1"/>
          </p:cNvSpPr>
          <p:nvPr>
            <p:ph type="ctrTitle" hasCustomPrompt="1"/>
          </p:nvPr>
        </p:nvSpPr>
        <p:spPr>
          <a:xfrm>
            <a:off x="1112362" y="2677212"/>
            <a:ext cx="4421171" cy="1279103"/>
          </a:xfrm>
        </p:spPr>
        <p:txBody>
          <a:bodyPr anchor="b">
            <a:noAutofit/>
          </a:bodyPr>
          <a:lstStyle>
            <a:lvl1pPr algn="l">
              <a:defRPr sz="3000">
                <a:solidFill>
                  <a:schemeClr val="bg1"/>
                </a:solidFill>
              </a:defRPr>
            </a:lvl1pPr>
          </a:lstStyle>
          <a:p>
            <a:r>
              <a:rPr lang="sv-SE"/>
              <a:t>Klicka för att skriva rubrik</a:t>
            </a:r>
          </a:p>
        </p:txBody>
      </p:sp>
      <p:sp>
        <p:nvSpPr>
          <p:cNvPr id="3" name="Underrubrik 2">
            <a:extLst>
              <a:ext uri="{FF2B5EF4-FFF2-40B4-BE49-F238E27FC236}">
                <a16:creationId xmlns:a16="http://schemas.microsoft.com/office/drawing/2014/main" id="{304A2C04-0E39-47C8-8642-2BDB263728BC}"/>
              </a:ext>
            </a:extLst>
          </p:cNvPr>
          <p:cNvSpPr>
            <a:spLocks noGrp="1"/>
          </p:cNvSpPr>
          <p:nvPr>
            <p:ph type="subTitle" idx="1" hasCustomPrompt="1"/>
          </p:nvPr>
        </p:nvSpPr>
        <p:spPr>
          <a:xfrm>
            <a:off x="1112362" y="4251797"/>
            <a:ext cx="4421171" cy="927100"/>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för att skriva underrubrik</a:t>
            </a:r>
          </a:p>
        </p:txBody>
      </p:sp>
      <p:sp>
        <p:nvSpPr>
          <p:cNvPr id="11" name="Platshållare för bild 10">
            <a:extLst>
              <a:ext uri="{FF2B5EF4-FFF2-40B4-BE49-F238E27FC236}">
                <a16:creationId xmlns:a16="http://schemas.microsoft.com/office/drawing/2014/main" id="{71A79C78-D503-474B-A8D0-72B8F662E11F}"/>
              </a:ext>
            </a:extLst>
          </p:cNvPr>
          <p:cNvSpPr>
            <a:spLocks noGrp="1"/>
          </p:cNvSpPr>
          <p:nvPr>
            <p:ph type="pic" sz="quarter" idx="10" hasCustomPrompt="1"/>
          </p:nvPr>
        </p:nvSpPr>
        <p:spPr>
          <a:xfrm>
            <a:off x="6096000" y="0"/>
            <a:ext cx="6096000" cy="6858000"/>
          </a:xfrm>
          <a:solidFill>
            <a:schemeClr val="bg1">
              <a:lumMod val="85000"/>
            </a:schemeClr>
          </a:solidFill>
        </p:spPr>
        <p:txBody>
          <a:bodyPr anchor="ctr"/>
          <a:lstStyle>
            <a:lvl1pPr marL="0" indent="0" algn="ctr">
              <a:buNone/>
              <a:defRPr/>
            </a:lvl1pPr>
          </a:lstStyle>
          <a:p>
            <a:r>
              <a:rPr lang="sv-SE"/>
              <a:t>Klicka för att lägga till bild</a:t>
            </a:r>
          </a:p>
        </p:txBody>
      </p:sp>
      <p:pic>
        <p:nvPicPr>
          <p:cNvPr id="12" name="Designelement">
            <a:extLst>
              <a:ext uri="{FF2B5EF4-FFF2-40B4-BE49-F238E27FC236}">
                <a16:creationId xmlns:a16="http://schemas.microsoft.com/office/drawing/2014/main" id="{B782C5B7-BC64-4E7D-B6F9-2EC745FCF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682"/>
          <a:stretch/>
        </p:blipFill>
        <p:spPr>
          <a:xfrm>
            <a:off x="-1" y="6103719"/>
            <a:ext cx="5868413" cy="584332"/>
          </a:xfrm>
          <a:prstGeom prst="rect">
            <a:avLst/>
          </a:prstGeom>
        </p:spPr>
      </p:pic>
      <p:sp>
        <p:nvSpPr>
          <p:cNvPr id="23" name="Frihandsfigur: Form 22">
            <a:extLst>
              <a:ext uri="{FF2B5EF4-FFF2-40B4-BE49-F238E27FC236}">
                <a16:creationId xmlns:a16="http://schemas.microsoft.com/office/drawing/2014/main" id="{C17A56A4-A5B9-400A-98DB-70F18D4698B9}"/>
              </a:ext>
              <a:ext uri="{C183D7F6-B498-43B3-948B-1728B52AA6E4}">
                <adec:decorative xmlns:adec="http://schemas.microsoft.com/office/drawing/2017/decorative" val="1"/>
              </a:ext>
            </a:extLst>
          </p:cNvPr>
          <p:cNvSpPr/>
          <p:nvPr/>
        </p:nvSpPr>
        <p:spPr>
          <a:xfrm>
            <a:off x="1037637" y="1376361"/>
            <a:ext cx="3590311" cy="1051016"/>
          </a:xfrm>
          <a:custGeom>
            <a:avLst/>
            <a:gdLst>
              <a:gd name="connsiteX0" fmla="*/ 1263943 w 3590311"/>
              <a:gd name="connsiteY0" fmla="*/ 743045 h 1051016"/>
              <a:gd name="connsiteX1" fmla="*/ 1263943 w 3590311"/>
              <a:gd name="connsiteY1" fmla="*/ 876164 h 1051016"/>
              <a:gd name="connsiteX2" fmla="*/ 1384925 w 3590311"/>
              <a:gd name="connsiteY2" fmla="*/ 876164 h 1051016"/>
              <a:gd name="connsiteX3" fmla="*/ 1443793 w 3590311"/>
              <a:gd name="connsiteY3" fmla="*/ 855719 h 1051016"/>
              <a:gd name="connsiteX4" fmla="*/ 1462096 w 3590311"/>
              <a:gd name="connsiteY4" fmla="*/ 811065 h 1051016"/>
              <a:gd name="connsiteX5" fmla="*/ 1379797 w 3590311"/>
              <a:gd name="connsiteY5" fmla="*/ 743045 h 1051016"/>
              <a:gd name="connsiteX6" fmla="*/ 2815997 w 3590311"/>
              <a:gd name="connsiteY6" fmla="*/ 502381 h 1051016"/>
              <a:gd name="connsiteX7" fmla="*/ 2656528 w 3590311"/>
              <a:gd name="connsiteY7" fmla="*/ 693394 h 1051016"/>
              <a:gd name="connsiteX8" fmla="*/ 2815673 w 3590311"/>
              <a:gd name="connsiteY8" fmla="*/ 880707 h 1051016"/>
              <a:gd name="connsiteX9" fmla="*/ 2971767 w 3590311"/>
              <a:gd name="connsiteY9" fmla="*/ 686774 h 1051016"/>
              <a:gd name="connsiteX10" fmla="*/ 2958786 w 3590311"/>
              <a:gd name="connsiteY10" fmla="*/ 598374 h 1051016"/>
              <a:gd name="connsiteX11" fmla="*/ 2815997 w 3590311"/>
              <a:gd name="connsiteY11" fmla="*/ 502381 h 1051016"/>
              <a:gd name="connsiteX12" fmla="*/ 1264982 w 3590311"/>
              <a:gd name="connsiteY12" fmla="*/ 482650 h 1051016"/>
              <a:gd name="connsiteX13" fmla="*/ 1264982 w 3590311"/>
              <a:gd name="connsiteY13" fmla="*/ 599477 h 1051016"/>
              <a:gd name="connsiteX14" fmla="*/ 1368828 w 3590311"/>
              <a:gd name="connsiteY14" fmla="*/ 599477 h 1051016"/>
              <a:gd name="connsiteX15" fmla="*/ 1443014 w 3590311"/>
              <a:gd name="connsiteY15" fmla="*/ 542167 h 1051016"/>
              <a:gd name="connsiteX16" fmla="*/ 1373956 w 3590311"/>
              <a:gd name="connsiteY16" fmla="*/ 482910 h 1051016"/>
              <a:gd name="connsiteX17" fmla="*/ 1989183 w 3590311"/>
              <a:gd name="connsiteY17" fmla="*/ 481872 h 1051016"/>
              <a:gd name="connsiteX18" fmla="*/ 1989183 w 3590311"/>
              <a:gd name="connsiteY18" fmla="*/ 641861 h 1051016"/>
              <a:gd name="connsiteX19" fmla="*/ 2062395 w 3590311"/>
              <a:gd name="connsiteY19" fmla="*/ 641861 h 1051016"/>
              <a:gd name="connsiteX20" fmla="*/ 2172083 w 3590311"/>
              <a:gd name="connsiteY20" fmla="*/ 562353 h 1051016"/>
              <a:gd name="connsiteX21" fmla="*/ 2061422 w 3590311"/>
              <a:gd name="connsiteY21" fmla="*/ 481872 h 1051016"/>
              <a:gd name="connsiteX22" fmla="*/ 1740406 w 3590311"/>
              <a:gd name="connsiteY22" fmla="*/ 338369 h 1051016"/>
              <a:gd name="connsiteX23" fmla="*/ 2097963 w 3590311"/>
              <a:gd name="connsiteY23" fmla="*/ 338369 h 1051016"/>
              <a:gd name="connsiteX24" fmla="*/ 2274697 w 3590311"/>
              <a:gd name="connsiteY24" fmla="*/ 359722 h 1051016"/>
              <a:gd name="connsiteX25" fmla="*/ 2398599 w 3590311"/>
              <a:gd name="connsiteY25" fmla="*/ 557550 h 1051016"/>
              <a:gd name="connsiteX26" fmla="*/ 2343755 w 3590311"/>
              <a:gd name="connsiteY26" fmla="*/ 695212 h 1051016"/>
              <a:gd name="connsiteX27" fmla="*/ 2251331 w 3590311"/>
              <a:gd name="connsiteY27" fmla="*/ 747589 h 1051016"/>
              <a:gd name="connsiteX28" fmla="*/ 2426053 w 3590311"/>
              <a:gd name="connsiteY28" fmla="*/ 1023886 h 1051016"/>
              <a:gd name="connsiteX29" fmla="*/ 2152936 w 3590311"/>
              <a:gd name="connsiteY29" fmla="*/ 1023886 h 1051016"/>
              <a:gd name="connsiteX30" fmla="*/ 2013782 w 3590311"/>
              <a:gd name="connsiteY30" fmla="*/ 782443 h 1051016"/>
              <a:gd name="connsiteX31" fmla="*/ 1989183 w 3590311"/>
              <a:gd name="connsiteY31" fmla="*/ 782443 h 1051016"/>
              <a:gd name="connsiteX32" fmla="*/ 1989183 w 3590311"/>
              <a:gd name="connsiteY32" fmla="*/ 1023886 h 1051016"/>
              <a:gd name="connsiteX33" fmla="*/ 1740406 w 3590311"/>
              <a:gd name="connsiteY33" fmla="*/ 1023886 h 1051016"/>
              <a:gd name="connsiteX34" fmla="*/ 1017308 w 3590311"/>
              <a:gd name="connsiteY34" fmla="*/ 337849 h 1051016"/>
              <a:gd name="connsiteX35" fmla="*/ 1441846 w 3590311"/>
              <a:gd name="connsiteY35" fmla="*/ 337849 h 1051016"/>
              <a:gd name="connsiteX36" fmla="*/ 1623577 w 3590311"/>
              <a:gd name="connsiteY36" fmla="*/ 393212 h 1051016"/>
              <a:gd name="connsiteX37" fmla="*/ 1672320 w 3590311"/>
              <a:gd name="connsiteY37" fmla="*/ 511792 h 1051016"/>
              <a:gd name="connsiteX38" fmla="*/ 1621565 w 3590311"/>
              <a:gd name="connsiteY38" fmla="*/ 632254 h 1051016"/>
              <a:gd name="connsiteX39" fmla="*/ 1560620 w 3590311"/>
              <a:gd name="connsiteY39" fmla="*/ 669184 h 1051016"/>
              <a:gd name="connsiteX40" fmla="*/ 1644996 w 3590311"/>
              <a:gd name="connsiteY40" fmla="*/ 710983 h 1051016"/>
              <a:gd name="connsiteX41" fmla="*/ 1692700 w 3590311"/>
              <a:gd name="connsiteY41" fmla="*/ 827810 h 1051016"/>
              <a:gd name="connsiteX42" fmla="*/ 1639933 w 3590311"/>
              <a:gd name="connsiteY42" fmla="*/ 967744 h 1051016"/>
              <a:gd name="connsiteX43" fmla="*/ 1456060 w 3590311"/>
              <a:gd name="connsiteY43" fmla="*/ 1024145 h 1051016"/>
              <a:gd name="connsiteX44" fmla="*/ 1017308 w 3590311"/>
              <a:gd name="connsiteY44" fmla="*/ 1024145 h 1051016"/>
              <a:gd name="connsiteX45" fmla="*/ 700511 w 3590311"/>
              <a:gd name="connsiteY45" fmla="*/ 335383 h 1051016"/>
              <a:gd name="connsiteX46" fmla="*/ 947146 w 3590311"/>
              <a:gd name="connsiteY46" fmla="*/ 335383 h 1051016"/>
              <a:gd name="connsiteX47" fmla="*/ 947146 w 3590311"/>
              <a:gd name="connsiteY47" fmla="*/ 1023367 h 1051016"/>
              <a:gd name="connsiteX48" fmla="*/ 700511 w 3590311"/>
              <a:gd name="connsiteY48" fmla="*/ 1023367 h 1051016"/>
              <a:gd name="connsiteX49" fmla="*/ 0 w 3590311"/>
              <a:gd name="connsiteY49" fmla="*/ 334669 h 1051016"/>
              <a:gd name="connsiteX50" fmla="*/ 639176 w 3590311"/>
              <a:gd name="connsiteY50" fmla="*/ 334669 h 1051016"/>
              <a:gd name="connsiteX51" fmla="*/ 639176 w 3590311"/>
              <a:gd name="connsiteY51" fmla="*/ 527175 h 1051016"/>
              <a:gd name="connsiteX52" fmla="*/ 442257 w 3590311"/>
              <a:gd name="connsiteY52" fmla="*/ 527175 h 1051016"/>
              <a:gd name="connsiteX53" fmla="*/ 442257 w 3590311"/>
              <a:gd name="connsiteY53" fmla="*/ 1024405 h 1051016"/>
              <a:gd name="connsiteX54" fmla="*/ 196919 w 3590311"/>
              <a:gd name="connsiteY54" fmla="*/ 1024405 h 1051016"/>
              <a:gd name="connsiteX55" fmla="*/ 196919 w 3590311"/>
              <a:gd name="connsiteY55" fmla="*/ 527175 h 1051016"/>
              <a:gd name="connsiteX56" fmla="*/ 0 w 3590311"/>
              <a:gd name="connsiteY56" fmla="*/ 527175 h 1051016"/>
              <a:gd name="connsiteX57" fmla="*/ 2815932 w 3590311"/>
              <a:gd name="connsiteY57" fmla="*/ 333241 h 1051016"/>
              <a:gd name="connsiteX58" fmla="*/ 3201268 w 3590311"/>
              <a:gd name="connsiteY58" fmla="*/ 686904 h 1051016"/>
              <a:gd name="connsiteX59" fmla="*/ 2811843 w 3590311"/>
              <a:gd name="connsiteY59" fmla="*/ 1051016 h 1051016"/>
              <a:gd name="connsiteX60" fmla="*/ 2428260 w 3590311"/>
              <a:gd name="connsiteY60" fmla="*/ 694497 h 1051016"/>
              <a:gd name="connsiteX61" fmla="*/ 2815932 w 3590311"/>
              <a:gd name="connsiteY61" fmla="*/ 333241 h 1051016"/>
              <a:gd name="connsiteX62" fmla="*/ 2486421 w 3590311"/>
              <a:gd name="connsiteY62" fmla="*/ 0 h 1051016"/>
              <a:gd name="connsiteX63" fmla="*/ 3590311 w 3590311"/>
              <a:gd name="connsiteY63" fmla="*/ 0 h 1051016"/>
              <a:gd name="connsiteX64" fmla="*/ 3590311 w 3590311"/>
              <a:gd name="connsiteY64" fmla="*/ 1024187 h 1051016"/>
              <a:gd name="connsiteX65" fmla="*/ 3314338 w 3590311"/>
              <a:gd name="connsiteY65" fmla="*/ 1024187 h 1051016"/>
              <a:gd name="connsiteX66" fmla="*/ 3314338 w 3590311"/>
              <a:gd name="connsiteY66" fmla="*/ 220804 h 1051016"/>
              <a:gd name="connsiteX67" fmla="*/ 2486421 w 3590311"/>
              <a:gd name="connsiteY67" fmla="*/ 220804 h 10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90311" h="1051016">
                <a:moveTo>
                  <a:pt x="1263943" y="743045"/>
                </a:moveTo>
                <a:lnTo>
                  <a:pt x="1263943" y="876164"/>
                </a:lnTo>
                <a:lnTo>
                  <a:pt x="1384925" y="876164"/>
                </a:lnTo>
                <a:cubicBezTo>
                  <a:pt x="1405175" y="875190"/>
                  <a:pt x="1426528" y="874217"/>
                  <a:pt x="1443793" y="855719"/>
                </a:cubicBezTo>
                <a:cubicBezTo>
                  <a:pt x="1455638" y="843893"/>
                  <a:pt x="1462233" y="827802"/>
                  <a:pt x="1462096" y="811065"/>
                </a:cubicBezTo>
                <a:cubicBezTo>
                  <a:pt x="1462096" y="746940"/>
                  <a:pt x="1401151" y="744019"/>
                  <a:pt x="1379797" y="743045"/>
                </a:cubicBezTo>
                <a:close/>
                <a:moveTo>
                  <a:pt x="2815997" y="502381"/>
                </a:moveTo>
                <a:cubicBezTo>
                  <a:pt x="2715071" y="502576"/>
                  <a:pt x="2656528" y="554824"/>
                  <a:pt x="2656528" y="693394"/>
                </a:cubicBezTo>
                <a:cubicBezTo>
                  <a:pt x="2656528" y="810221"/>
                  <a:pt x="2707542" y="880707"/>
                  <a:pt x="2815673" y="880707"/>
                </a:cubicBezTo>
                <a:cubicBezTo>
                  <a:pt x="2907447" y="880707"/>
                  <a:pt x="2971767" y="813207"/>
                  <a:pt x="2971767" y="686774"/>
                </a:cubicBezTo>
                <a:cubicBezTo>
                  <a:pt x="2972849" y="656763"/>
                  <a:pt x="2968450" y="626807"/>
                  <a:pt x="2958786" y="598374"/>
                </a:cubicBezTo>
                <a:cubicBezTo>
                  <a:pt x="2924063" y="505237"/>
                  <a:pt x="2836312" y="502381"/>
                  <a:pt x="2815997" y="502381"/>
                </a:cubicBezTo>
                <a:close/>
                <a:moveTo>
                  <a:pt x="1264982" y="482650"/>
                </a:moveTo>
                <a:lnTo>
                  <a:pt x="1264982" y="599477"/>
                </a:lnTo>
                <a:lnTo>
                  <a:pt x="1368828" y="599477"/>
                </a:lnTo>
                <a:cubicBezTo>
                  <a:pt x="1390182" y="599477"/>
                  <a:pt x="1443014" y="599477"/>
                  <a:pt x="1443014" y="542167"/>
                </a:cubicBezTo>
                <a:cubicBezTo>
                  <a:pt x="1443014" y="484857"/>
                  <a:pt x="1394271" y="483753"/>
                  <a:pt x="1373956" y="482910"/>
                </a:cubicBezTo>
                <a:close/>
                <a:moveTo>
                  <a:pt x="1989183" y="481872"/>
                </a:moveTo>
                <a:lnTo>
                  <a:pt x="1989183" y="641861"/>
                </a:lnTo>
                <a:lnTo>
                  <a:pt x="2062395" y="641861"/>
                </a:lnTo>
                <a:cubicBezTo>
                  <a:pt x="2099975" y="641861"/>
                  <a:pt x="2172083" y="639913"/>
                  <a:pt x="2172083" y="562353"/>
                </a:cubicBezTo>
                <a:cubicBezTo>
                  <a:pt x="2172083" y="483819"/>
                  <a:pt x="2101013" y="481872"/>
                  <a:pt x="2061422" y="481872"/>
                </a:cubicBezTo>
                <a:close/>
                <a:moveTo>
                  <a:pt x="1740406" y="338369"/>
                </a:moveTo>
                <a:lnTo>
                  <a:pt x="2097963" y="338369"/>
                </a:lnTo>
                <a:cubicBezTo>
                  <a:pt x="2165982" y="338369"/>
                  <a:pt x="2231016" y="342263"/>
                  <a:pt x="2274697" y="359722"/>
                </a:cubicBezTo>
                <a:cubicBezTo>
                  <a:pt x="2370171" y="398665"/>
                  <a:pt x="2398599" y="491608"/>
                  <a:pt x="2398599" y="557550"/>
                </a:cubicBezTo>
                <a:cubicBezTo>
                  <a:pt x="2398599" y="583512"/>
                  <a:pt x="2395548" y="644781"/>
                  <a:pt x="2343755" y="695212"/>
                </a:cubicBezTo>
                <a:cubicBezTo>
                  <a:pt x="2315327" y="724289"/>
                  <a:pt x="2284822" y="734998"/>
                  <a:pt x="2251331" y="747589"/>
                </a:cubicBezTo>
                <a:lnTo>
                  <a:pt x="2426053" y="1023886"/>
                </a:lnTo>
                <a:lnTo>
                  <a:pt x="2152936" y="1023886"/>
                </a:lnTo>
                <a:lnTo>
                  <a:pt x="2013782" y="782443"/>
                </a:lnTo>
                <a:lnTo>
                  <a:pt x="1989183" y="782443"/>
                </a:lnTo>
                <a:lnTo>
                  <a:pt x="1989183" y="1023886"/>
                </a:lnTo>
                <a:lnTo>
                  <a:pt x="1740406" y="1023886"/>
                </a:lnTo>
                <a:close/>
                <a:moveTo>
                  <a:pt x="1017308" y="337849"/>
                </a:moveTo>
                <a:lnTo>
                  <a:pt x="1441846" y="337849"/>
                </a:lnTo>
                <a:cubicBezTo>
                  <a:pt x="1486565" y="339796"/>
                  <a:pt x="1569772" y="342652"/>
                  <a:pt x="1623577" y="393212"/>
                </a:cubicBezTo>
                <a:cubicBezTo>
                  <a:pt x="1656029" y="422354"/>
                  <a:pt x="1672320" y="468047"/>
                  <a:pt x="1672320" y="511792"/>
                </a:cubicBezTo>
                <a:cubicBezTo>
                  <a:pt x="1672391" y="557158"/>
                  <a:pt x="1654080" y="600617"/>
                  <a:pt x="1621565" y="632254"/>
                </a:cubicBezTo>
                <a:cubicBezTo>
                  <a:pt x="1602094" y="650752"/>
                  <a:pt x="1583986" y="658216"/>
                  <a:pt x="1560620" y="669184"/>
                </a:cubicBezTo>
                <a:cubicBezTo>
                  <a:pt x="1590087" y="676973"/>
                  <a:pt x="1616503" y="683788"/>
                  <a:pt x="1644996" y="710983"/>
                </a:cubicBezTo>
                <a:cubicBezTo>
                  <a:pt x="1685626" y="748887"/>
                  <a:pt x="1692700" y="793541"/>
                  <a:pt x="1692700" y="827810"/>
                </a:cubicBezTo>
                <a:cubicBezTo>
                  <a:pt x="1692700" y="879344"/>
                  <a:pt x="1676474" y="932760"/>
                  <a:pt x="1639933" y="967744"/>
                </a:cubicBezTo>
                <a:cubicBezTo>
                  <a:pt x="1586063" y="1020251"/>
                  <a:pt x="1511942" y="1022198"/>
                  <a:pt x="1456060" y="1024145"/>
                </a:cubicBezTo>
                <a:lnTo>
                  <a:pt x="1017308" y="1024145"/>
                </a:lnTo>
                <a:close/>
                <a:moveTo>
                  <a:pt x="700511" y="335383"/>
                </a:moveTo>
                <a:lnTo>
                  <a:pt x="947146" y="335383"/>
                </a:lnTo>
                <a:lnTo>
                  <a:pt x="947146" y="1023367"/>
                </a:lnTo>
                <a:lnTo>
                  <a:pt x="700511" y="1023367"/>
                </a:lnTo>
                <a:close/>
                <a:moveTo>
                  <a:pt x="0" y="334669"/>
                </a:moveTo>
                <a:lnTo>
                  <a:pt x="639176" y="334669"/>
                </a:lnTo>
                <a:lnTo>
                  <a:pt x="639176" y="527175"/>
                </a:lnTo>
                <a:lnTo>
                  <a:pt x="442257" y="527175"/>
                </a:lnTo>
                <a:lnTo>
                  <a:pt x="442257" y="1024405"/>
                </a:lnTo>
                <a:lnTo>
                  <a:pt x="196919" y="1024405"/>
                </a:lnTo>
                <a:lnTo>
                  <a:pt x="196919" y="527175"/>
                </a:lnTo>
                <a:lnTo>
                  <a:pt x="0" y="527175"/>
                </a:lnTo>
                <a:close/>
                <a:moveTo>
                  <a:pt x="2815932" y="333241"/>
                </a:moveTo>
                <a:cubicBezTo>
                  <a:pt x="3100277" y="333306"/>
                  <a:pt x="3201268" y="527239"/>
                  <a:pt x="3201268" y="686904"/>
                </a:cubicBezTo>
                <a:cubicBezTo>
                  <a:pt x="3201268" y="857082"/>
                  <a:pt x="3094176" y="1051016"/>
                  <a:pt x="2811843" y="1051016"/>
                </a:cubicBezTo>
                <a:cubicBezTo>
                  <a:pt x="2517049" y="1051016"/>
                  <a:pt x="2428260" y="847541"/>
                  <a:pt x="2428260" y="694497"/>
                </a:cubicBezTo>
                <a:cubicBezTo>
                  <a:pt x="2428260" y="502511"/>
                  <a:pt x="2555796" y="333241"/>
                  <a:pt x="2815932" y="333241"/>
                </a:cubicBezTo>
                <a:close/>
                <a:moveTo>
                  <a:pt x="2486421" y="0"/>
                </a:moveTo>
                <a:lnTo>
                  <a:pt x="3590311" y="0"/>
                </a:lnTo>
                <a:lnTo>
                  <a:pt x="3590311" y="1024187"/>
                </a:lnTo>
                <a:lnTo>
                  <a:pt x="3314338" y="1024187"/>
                </a:lnTo>
                <a:lnTo>
                  <a:pt x="3314338" y="220804"/>
                </a:lnTo>
                <a:lnTo>
                  <a:pt x="2486421" y="220804"/>
                </a:lnTo>
                <a:close/>
              </a:path>
            </a:pathLst>
          </a:custGeom>
          <a:solidFill>
            <a:schemeClr val="bg1"/>
          </a:solidFill>
          <a:ln w="6476" cap="flat">
            <a:noFill/>
            <a:prstDash val="solid"/>
            <a:miter/>
          </a:ln>
        </p:spPr>
        <p:txBody>
          <a:bodyPr rtlCol="0" anchor="ctr"/>
          <a:lstStyle/>
          <a:p>
            <a:endParaRPr lang="sv-SE"/>
          </a:p>
        </p:txBody>
      </p:sp>
    </p:spTree>
    <p:extLst>
      <p:ext uri="{BB962C8B-B14F-4D97-AF65-F5344CB8AC3E}">
        <p14:creationId xmlns:p14="http://schemas.microsoft.com/office/powerpoint/2010/main" val="3150640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Film (länkade bilder)">
    <p:bg>
      <p:bgPr>
        <a:solidFill>
          <a:srgbClr val="000000"/>
        </a:solidFill>
        <a:effectLst/>
      </p:bgPr>
    </p:bg>
    <p:spTree>
      <p:nvGrpSpPr>
        <p:cNvPr id="1" name=""/>
        <p:cNvGrpSpPr/>
        <p:nvPr/>
      </p:nvGrpSpPr>
      <p:grpSpPr>
        <a:xfrm>
          <a:off x="0" y="0"/>
          <a:ext cx="0" cy="0"/>
          <a:chOff x="0" y="0"/>
          <a:chExt cx="0" cy="0"/>
        </a:xfrm>
      </p:grpSpPr>
      <p:sp>
        <p:nvSpPr>
          <p:cNvPr id="22" name="Logotyp">
            <a:extLst>
              <a:ext uri="{FF2B5EF4-FFF2-40B4-BE49-F238E27FC236}">
                <a16:creationId xmlns:a16="http://schemas.microsoft.com/office/drawing/2014/main" id="{B372500E-C18C-46B7-B797-A2691975E656}"/>
              </a:ext>
              <a:ext uri="{C183D7F6-B498-43B3-948B-1728B52AA6E4}">
                <adec:decorative xmlns:adec="http://schemas.microsoft.com/office/drawing/2017/decorative" val="1"/>
              </a:ext>
            </a:extLst>
          </p:cNvPr>
          <p:cNvSpPr>
            <a:spLocks/>
          </p:cNvSpPr>
          <p:nvPr userDrawn="1"/>
        </p:nvSpPr>
        <p:spPr bwMode="auto">
          <a:xfrm>
            <a:off x="11361426" y="260343"/>
            <a:ext cx="589042" cy="556743"/>
          </a:xfrm>
          <a:custGeom>
            <a:avLst/>
            <a:gdLst>
              <a:gd name="connsiteX0" fmla="*/ 0 w 589042"/>
              <a:gd name="connsiteY0" fmla="*/ 181480 h 556743"/>
              <a:gd name="connsiteX1" fmla="*/ 349805 w 589042"/>
              <a:gd name="connsiteY1" fmla="*/ 181480 h 556743"/>
              <a:gd name="connsiteX2" fmla="*/ 349805 w 589042"/>
              <a:gd name="connsiteY2" fmla="*/ 285530 h 556743"/>
              <a:gd name="connsiteX3" fmla="*/ 241777 w 589042"/>
              <a:gd name="connsiteY3" fmla="*/ 285530 h 556743"/>
              <a:gd name="connsiteX4" fmla="*/ 241777 w 589042"/>
              <a:gd name="connsiteY4" fmla="*/ 556743 h 556743"/>
              <a:gd name="connsiteX5" fmla="*/ 108028 w 589042"/>
              <a:gd name="connsiteY5" fmla="*/ 556743 h 556743"/>
              <a:gd name="connsiteX6" fmla="*/ 108028 w 589042"/>
              <a:gd name="connsiteY6" fmla="*/ 285530 h 556743"/>
              <a:gd name="connsiteX7" fmla="*/ 0 w 589042"/>
              <a:gd name="connsiteY7" fmla="*/ 285530 h 556743"/>
              <a:gd name="connsiteX8" fmla="*/ 1 w 589042"/>
              <a:gd name="connsiteY8" fmla="*/ 0 h 556743"/>
              <a:gd name="connsiteX9" fmla="*/ 589042 w 589042"/>
              <a:gd name="connsiteY9" fmla="*/ 0 h 556743"/>
              <a:gd name="connsiteX10" fmla="*/ 589042 w 589042"/>
              <a:gd name="connsiteY10" fmla="*/ 556743 h 556743"/>
              <a:gd name="connsiteX11" fmla="*/ 440530 w 589042"/>
              <a:gd name="connsiteY11" fmla="*/ 556743 h 556743"/>
              <a:gd name="connsiteX12" fmla="*/ 440530 w 589042"/>
              <a:gd name="connsiteY12" fmla="*/ 117478 h 556743"/>
              <a:gd name="connsiteX13" fmla="*/ 1 w 589042"/>
              <a:gd name="connsiteY13" fmla="*/ 117478 h 55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042" h="556743">
                <a:moveTo>
                  <a:pt x="0" y="181480"/>
                </a:moveTo>
                <a:lnTo>
                  <a:pt x="349805" y="181480"/>
                </a:lnTo>
                <a:lnTo>
                  <a:pt x="349805" y="285530"/>
                </a:lnTo>
                <a:lnTo>
                  <a:pt x="241777" y="285530"/>
                </a:lnTo>
                <a:lnTo>
                  <a:pt x="241777" y="556743"/>
                </a:lnTo>
                <a:lnTo>
                  <a:pt x="108028" y="556743"/>
                </a:lnTo>
                <a:lnTo>
                  <a:pt x="108028" y="285530"/>
                </a:lnTo>
                <a:lnTo>
                  <a:pt x="0" y="285530"/>
                </a:lnTo>
                <a:close/>
                <a:moveTo>
                  <a:pt x="1" y="0"/>
                </a:moveTo>
                <a:lnTo>
                  <a:pt x="589042" y="0"/>
                </a:lnTo>
                <a:lnTo>
                  <a:pt x="589042" y="556743"/>
                </a:lnTo>
                <a:lnTo>
                  <a:pt x="440530" y="556743"/>
                </a:lnTo>
                <a:lnTo>
                  <a:pt x="440530" y="117478"/>
                </a:lnTo>
                <a:lnTo>
                  <a:pt x="1" y="11747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sv-SE"/>
          </a:p>
        </p:txBody>
      </p:sp>
      <p:sp>
        <p:nvSpPr>
          <p:cNvPr id="3" name="Rubrik 2">
            <a:extLst>
              <a:ext uri="{FF2B5EF4-FFF2-40B4-BE49-F238E27FC236}">
                <a16:creationId xmlns:a16="http://schemas.microsoft.com/office/drawing/2014/main" id="{B8098DC8-9E8F-4399-A2B4-5A556707CD83}"/>
              </a:ext>
            </a:extLst>
          </p:cNvPr>
          <p:cNvSpPr>
            <a:spLocks noGrp="1"/>
          </p:cNvSpPr>
          <p:nvPr>
            <p:ph type="title"/>
          </p:nvPr>
        </p:nvSpPr>
        <p:spPr/>
        <p:txBody>
          <a:bodyPr/>
          <a:lstStyle/>
          <a:p>
            <a:r>
              <a:rPr lang="sv-SE"/>
              <a:t>Klicka här för att ändra mall för rubrikformat</a:t>
            </a:r>
          </a:p>
        </p:txBody>
      </p:sp>
      <p:sp>
        <p:nvSpPr>
          <p:cNvPr id="4" name="Platshållare för bild 3">
            <a:extLst>
              <a:ext uri="{FF2B5EF4-FFF2-40B4-BE49-F238E27FC236}">
                <a16:creationId xmlns:a16="http://schemas.microsoft.com/office/drawing/2014/main" id="{3EB486B5-B0BA-456C-26E9-C5ACDD5997DA}"/>
              </a:ext>
            </a:extLst>
          </p:cNvPr>
          <p:cNvSpPr>
            <a:spLocks noGrp="1"/>
          </p:cNvSpPr>
          <p:nvPr>
            <p:ph type="pic" sz="quarter" idx="10" hasCustomPrompt="1"/>
          </p:nvPr>
        </p:nvSpPr>
        <p:spPr/>
        <p:txBody>
          <a:bodyPr anchor="ctr"/>
          <a:lstStyle>
            <a:lvl1pPr marL="0" indent="0" algn="ctr">
              <a:buNone/>
              <a:defRPr/>
            </a:lvl1pPr>
          </a:lstStyle>
          <a:p>
            <a:r>
              <a:rPr lang="sv-SE"/>
              <a:t>Klicka för att infoga bild. Länka sedan bilden till ett </a:t>
            </a:r>
            <a:r>
              <a:rPr lang="sv-SE" err="1"/>
              <a:t>mediaklipp</a:t>
            </a:r>
            <a:endParaRPr lang="sv-SE"/>
          </a:p>
        </p:txBody>
      </p:sp>
    </p:spTree>
    <p:extLst>
      <p:ext uri="{BB962C8B-B14F-4D97-AF65-F5344CB8AC3E}">
        <p14:creationId xmlns:p14="http://schemas.microsoft.com/office/powerpoint/2010/main" val="139446887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9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färg)">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98E226-4457-4B40-A064-98A7BE685A5B}"/>
              </a:ext>
            </a:extLst>
          </p:cNvPr>
          <p:cNvSpPr>
            <a:spLocks noGrp="1"/>
          </p:cNvSpPr>
          <p:nvPr>
            <p:ph type="title" hasCustomPrompt="1"/>
          </p:nvPr>
        </p:nvSpPr>
        <p:spPr/>
        <p:txBody>
          <a:bodyPr/>
          <a:lstStyle/>
          <a:p>
            <a:r>
              <a:rPr lang="sv-SE"/>
              <a:t>Klicka för att lägga till rubrik</a:t>
            </a:r>
          </a:p>
        </p:txBody>
      </p:sp>
      <p:sp>
        <p:nvSpPr>
          <p:cNvPr id="6" name="Platshållare för datum 5">
            <a:extLst>
              <a:ext uri="{FF2B5EF4-FFF2-40B4-BE49-F238E27FC236}">
                <a16:creationId xmlns:a16="http://schemas.microsoft.com/office/drawing/2014/main" id="{651AAEE3-BFF0-466A-AA22-80F8B05F03C3}"/>
              </a:ext>
            </a:extLst>
          </p:cNvPr>
          <p:cNvSpPr>
            <a:spLocks noGrp="1"/>
          </p:cNvSpPr>
          <p:nvPr>
            <p:ph type="dt" sz="half" idx="11"/>
          </p:nvPr>
        </p:nvSpPr>
        <p:spPr/>
        <p:txBody>
          <a:bodyPr/>
          <a:lstStyle/>
          <a:p>
            <a:fld id="{71FC1B9C-2487-4771-9FE1-11966026EA20}" type="datetimeFigureOut">
              <a:rPr lang="sv-SE" smtClean="0"/>
              <a:pPr/>
              <a:t>2023-04-18</a:t>
            </a:fld>
            <a:endParaRPr lang="sv-SE"/>
          </a:p>
        </p:txBody>
      </p:sp>
      <p:sp>
        <p:nvSpPr>
          <p:cNvPr id="7" name="Platshållare för sidfot 6">
            <a:extLst>
              <a:ext uri="{FF2B5EF4-FFF2-40B4-BE49-F238E27FC236}">
                <a16:creationId xmlns:a16="http://schemas.microsoft.com/office/drawing/2014/main" id="{37B6174C-9401-4601-8B6C-73E7CC22D97A}"/>
              </a:ext>
            </a:extLst>
          </p:cNvPr>
          <p:cNvSpPr>
            <a:spLocks noGrp="1"/>
          </p:cNvSpPr>
          <p:nvPr>
            <p:ph type="ftr" sz="quarter" idx="12"/>
          </p:nvPr>
        </p:nvSpPr>
        <p:spPr/>
        <p:txBody>
          <a:bodyPr/>
          <a:lstStyle/>
          <a:p>
            <a:endParaRPr lang="sv-SE"/>
          </a:p>
        </p:txBody>
      </p:sp>
      <p:sp>
        <p:nvSpPr>
          <p:cNvPr id="9" name="Platshållare för bildnummer 8">
            <a:extLst>
              <a:ext uri="{FF2B5EF4-FFF2-40B4-BE49-F238E27FC236}">
                <a16:creationId xmlns:a16="http://schemas.microsoft.com/office/drawing/2014/main" id="{BAFBC9A4-51BE-4295-B867-EA8188695ACD}"/>
              </a:ext>
            </a:extLst>
          </p:cNvPr>
          <p:cNvSpPr>
            <a:spLocks noGrp="1"/>
          </p:cNvSpPr>
          <p:nvPr>
            <p:ph type="sldNum" sz="quarter" idx="13"/>
          </p:nvPr>
        </p:nvSpPr>
        <p:spPr/>
        <p:txBody>
          <a:bodyPr/>
          <a:lstStyle/>
          <a:p>
            <a:fld id="{EE92668B-B223-40BD-BB8B-DE8438443619}" type="slidenum">
              <a:rPr lang="sv-SE" smtClean="0"/>
              <a:pPr/>
              <a:t>‹#›</a:t>
            </a:fld>
            <a:endParaRPr lang="sv-SE"/>
          </a:p>
        </p:txBody>
      </p:sp>
      <p:pic>
        <p:nvPicPr>
          <p:cNvPr id="17" name="Bild 16">
            <a:extLst>
              <a:ext uri="{FF2B5EF4-FFF2-40B4-BE49-F238E27FC236}">
                <a16:creationId xmlns:a16="http://schemas.microsoft.com/office/drawing/2014/main" id="{7FECC846-C87F-434C-87BB-80456FA59AD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2"/>
          <a:stretch/>
        </p:blipFill>
        <p:spPr>
          <a:xfrm>
            <a:off x="-1" y="6021831"/>
            <a:ext cx="11856061" cy="584332"/>
          </a:xfrm>
          <a:prstGeom prst="rect">
            <a:avLst/>
          </a:prstGeom>
        </p:spPr>
      </p:pic>
      <p:sp>
        <p:nvSpPr>
          <p:cNvPr id="22" name="Logotyp">
            <a:extLst>
              <a:ext uri="{FF2B5EF4-FFF2-40B4-BE49-F238E27FC236}">
                <a16:creationId xmlns:a16="http://schemas.microsoft.com/office/drawing/2014/main" id="{B372500E-C18C-46B7-B797-A2691975E656}"/>
              </a:ext>
              <a:ext uri="{C183D7F6-B498-43B3-948B-1728B52AA6E4}">
                <adec:decorative xmlns:adec="http://schemas.microsoft.com/office/drawing/2017/decorative" val="1"/>
              </a:ext>
            </a:extLst>
          </p:cNvPr>
          <p:cNvSpPr>
            <a:spLocks/>
          </p:cNvSpPr>
          <p:nvPr userDrawn="1"/>
        </p:nvSpPr>
        <p:spPr bwMode="auto">
          <a:xfrm>
            <a:off x="11361426" y="260343"/>
            <a:ext cx="589042" cy="556743"/>
          </a:xfrm>
          <a:custGeom>
            <a:avLst/>
            <a:gdLst>
              <a:gd name="connsiteX0" fmla="*/ 0 w 589042"/>
              <a:gd name="connsiteY0" fmla="*/ 181480 h 556743"/>
              <a:gd name="connsiteX1" fmla="*/ 349805 w 589042"/>
              <a:gd name="connsiteY1" fmla="*/ 181480 h 556743"/>
              <a:gd name="connsiteX2" fmla="*/ 349805 w 589042"/>
              <a:gd name="connsiteY2" fmla="*/ 285530 h 556743"/>
              <a:gd name="connsiteX3" fmla="*/ 241777 w 589042"/>
              <a:gd name="connsiteY3" fmla="*/ 285530 h 556743"/>
              <a:gd name="connsiteX4" fmla="*/ 241777 w 589042"/>
              <a:gd name="connsiteY4" fmla="*/ 556743 h 556743"/>
              <a:gd name="connsiteX5" fmla="*/ 108028 w 589042"/>
              <a:gd name="connsiteY5" fmla="*/ 556743 h 556743"/>
              <a:gd name="connsiteX6" fmla="*/ 108028 w 589042"/>
              <a:gd name="connsiteY6" fmla="*/ 285530 h 556743"/>
              <a:gd name="connsiteX7" fmla="*/ 0 w 589042"/>
              <a:gd name="connsiteY7" fmla="*/ 285530 h 556743"/>
              <a:gd name="connsiteX8" fmla="*/ 1 w 589042"/>
              <a:gd name="connsiteY8" fmla="*/ 0 h 556743"/>
              <a:gd name="connsiteX9" fmla="*/ 589042 w 589042"/>
              <a:gd name="connsiteY9" fmla="*/ 0 h 556743"/>
              <a:gd name="connsiteX10" fmla="*/ 589042 w 589042"/>
              <a:gd name="connsiteY10" fmla="*/ 556743 h 556743"/>
              <a:gd name="connsiteX11" fmla="*/ 440530 w 589042"/>
              <a:gd name="connsiteY11" fmla="*/ 556743 h 556743"/>
              <a:gd name="connsiteX12" fmla="*/ 440530 w 589042"/>
              <a:gd name="connsiteY12" fmla="*/ 117478 h 556743"/>
              <a:gd name="connsiteX13" fmla="*/ 1 w 589042"/>
              <a:gd name="connsiteY13" fmla="*/ 117478 h 55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042" h="556743">
                <a:moveTo>
                  <a:pt x="0" y="181480"/>
                </a:moveTo>
                <a:lnTo>
                  <a:pt x="349805" y="181480"/>
                </a:lnTo>
                <a:lnTo>
                  <a:pt x="349805" y="285530"/>
                </a:lnTo>
                <a:lnTo>
                  <a:pt x="241777" y="285530"/>
                </a:lnTo>
                <a:lnTo>
                  <a:pt x="241777" y="556743"/>
                </a:lnTo>
                <a:lnTo>
                  <a:pt x="108028" y="556743"/>
                </a:lnTo>
                <a:lnTo>
                  <a:pt x="108028" y="285530"/>
                </a:lnTo>
                <a:lnTo>
                  <a:pt x="0" y="285530"/>
                </a:lnTo>
                <a:close/>
                <a:moveTo>
                  <a:pt x="1" y="0"/>
                </a:moveTo>
                <a:lnTo>
                  <a:pt x="589042" y="0"/>
                </a:lnTo>
                <a:lnTo>
                  <a:pt x="589042" y="556743"/>
                </a:lnTo>
                <a:lnTo>
                  <a:pt x="440530" y="556743"/>
                </a:lnTo>
                <a:lnTo>
                  <a:pt x="440530" y="117478"/>
                </a:lnTo>
                <a:lnTo>
                  <a:pt x="1" y="11747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sv-SE"/>
          </a:p>
        </p:txBody>
      </p:sp>
      <p:sp>
        <p:nvSpPr>
          <p:cNvPr id="4" name="Platshållare för text 3">
            <a:extLst>
              <a:ext uri="{FF2B5EF4-FFF2-40B4-BE49-F238E27FC236}">
                <a16:creationId xmlns:a16="http://schemas.microsoft.com/office/drawing/2014/main" id="{F23E8A89-ECF5-358C-1CAF-DF9EDB3DCFED}"/>
              </a:ext>
            </a:extLst>
          </p:cNvPr>
          <p:cNvSpPr>
            <a:spLocks noGrp="1"/>
          </p:cNvSpPr>
          <p:nvPr>
            <p:ph type="body" sz="quarter" idx="14"/>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81960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9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 och två innehållsdelar (färg)">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98E226-4457-4B40-A064-98A7BE685A5B}"/>
              </a:ext>
            </a:extLst>
          </p:cNvPr>
          <p:cNvSpPr>
            <a:spLocks noGrp="1"/>
          </p:cNvSpPr>
          <p:nvPr>
            <p:ph type="title" hasCustomPrompt="1"/>
          </p:nvPr>
        </p:nvSpPr>
        <p:spPr/>
        <p:txBody>
          <a:bodyPr/>
          <a:lstStyle/>
          <a:p>
            <a:r>
              <a:rPr lang="sv-SE"/>
              <a:t>Klicka för att lägga till rubrik</a:t>
            </a:r>
          </a:p>
        </p:txBody>
      </p:sp>
      <p:sp>
        <p:nvSpPr>
          <p:cNvPr id="6" name="Platshållare för datum 5">
            <a:extLst>
              <a:ext uri="{FF2B5EF4-FFF2-40B4-BE49-F238E27FC236}">
                <a16:creationId xmlns:a16="http://schemas.microsoft.com/office/drawing/2014/main" id="{651AAEE3-BFF0-466A-AA22-80F8B05F03C3}"/>
              </a:ext>
            </a:extLst>
          </p:cNvPr>
          <p:cNvSpPr>
            <a:spLocks noGrp="1"/>
          </p:cNvSpPr>
          <p:nvPr>
            <p:ph type="dt" sz="half" idx="11"/>
          </p:nvPr>
        </p:nvSpPr>
        <p:spPr/>
        <p:txBody>
          <a:bodyPr/>
          <a:lstStyle/>
          <a:p>
            <a:fld id="{71FC1B9C-2487-4771-9FE1-11966026EA20}" type="datetimeFigureOut">
              <a:rPr lang="sv-SE" smtClean="0"/>
              <a:pPr/>
              <a:t>2023-04-18</a:t>
            </a:fld>
            <a:endParaRPr lang="sv-SE"/>
          </a:p>
        </p:txBody>
      </p:sp>
      <p:sp>
        <p:nvSpPr>
          <p:cNvPr id="7" name="Platshållare för sidfot 6">
            <a:extLst>
              <a:ext uri="{FF2B5EF4-FFF2-40B4-BE49-F238E27FC236}">
                <a16:creationId xmlns:a16="http://schemas.microsoft.com/office/drawing/2014/main" id="{37B6174C-9401-4601-8B6C-73E7CC22D97A}"/>
              </a:ext>
            </a:extLst>
          </p:cNvPr>
          <p:cNvSpPr>
            <a:spLocks noGrp="1"/>
          </p:cNvSpPr>
          <p:nvPr>
            <p:ph type="ftr" sz="quarter" idx="12"/>
          </p:nvPr>
        </p:nvSpPr>
        <p:spPr/>
        <p:txBody>
          <a:bodyPr/>
          <a:lstStyle/>
          <a:p>
            <a:endParaRPr lang="sv-SE"/>
          </a:p>
        </p:txBody>
      </p:sp>
      <p:sp>
        <p:nvSpPr>
          <p:cNvPr id="9" name="Platshållare för bildnummer 8">
            <a:extLst>
              <a:ext uri="{FF2B5EF4-FFF2-40B4-BE49-F238E27FC236}">
                <a16:creationId xmlns:a16="http://schemas.microsoft.com/office/drawing/2014/main" id="{BAFBC9A4-51BE-4295-B867-EA8188695ACD}"/>
              </a:ext>
            </a:extLst>
          </p:cNvPr>
          <p:cNvSpPr>
            <a:spLocks noGrp="1"/>
          </p:cNvSpPr>
          <p:nvPr>
            <p:ph type="sldNum" sz="quarter" idx="13"/>
          </p:nvPr>
        </p:nvSpPr>
        <p:spPr/>
        <p:txBody>
          <a:bodyPr/>
          <a:lstStyle/>
          <a:p>
            <a:fld id="{EE92668B-B223-40BD-BB8B-DE8438443619}" type="slidenum">
              <a:rPr lang="sv-SE" smtClean="0"/>
              <a:pPr/>
              <a:t>‹#›</a:t>
            </a:fld>
            <a:endParaRPr lang="sv-SE"/>
          </a:p>
        </p:txBody>
      </p:sp>
      <p:pic>
        <p:nvPicPr>
          <p:cNvPr id="17" name="Bild 16">
            <a:extLst>
              <a:ext uri="{FF2B5EF4-FFF2-40B4-BE49-F238E27FC236}">
                <a16:creationId xmlns:a16="http://schemas.microsoft.com/office/drawing/2014/main" id="{7FECC846-C87F-434C-87BB-80456FA59AD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2"/>
          <a:stretch/>
        </p:blipFill>
        <p:spPr>
          <a:xfrm>
            <a:off x="-1" y="6021831"/>
            <a:ext cx="11856061" cy="584332"/>
          </a:xfrm>
          <a:prstGeom prst="rect">
            <a:avLst/>
          </a:prstGeom>
        </p:spPr>
      </p:pic>
      <p:sp>
        <p:nvSpPr>
          <p:cNvPr id="12" name="Logotyp">
            <a:extLst>
              <a:ext uri="{FF2B5EF4-FFF2-40B4-BE49-F238E27FC236}">
                <a16:creationId xmlns:a16="http://schemas.microsoft.com/office/drawing/2014/main" id="{E096A06D-1720-4E7F-A344-E0263455237D}"/>
              </a:ext>
              <a:ext uri="{C183D7F6-B498-43B3-948B-1728B52AA6E4}">
                <adec:decorative xmlns:adec="http://schemas.microsoft.com/office/drawing/2017/decorative" val="1"/>
              </a:ext>
            </a:extLst>
          </p:cNvPr>
          <p:cNvSpPr>
            <a:spLocks/>
          </p:cNvSpPr>
          <p:nvPr userDrawn="1"/>
        </p:nvSpPr>
        <p:spPr bwMode="auto">
          <a:xfrm>
            <a:off x="11361426" y="260343"/>
            <a:ext cx="589042" cy="556743"/>
          </a:xfrm>
          <a:custGeom>
            <a:avLst/>
            <a:gdLst>
              <a:gd name="connsiteX0" fmla="*/ 0 w 589042"/>
              <a:gd name="connsiteY0" fmla="*/ 181480 h 556743"/>
              <a:gd name="connsiteX1" fmla="*/ 349805 w 589042"/>
              <a:gd name="connsiteY1" fmla="*/ 181480 h 556743"/>
              <a:gd name="connsiteX2" fmla="*/ 349805 w 589042"/>
              <a:gd name="connsiteY2" fmla="*/ 285530 h 556743"/>
              <a:gd name="connsiteX3" fmla="*/ 241777 w 589042"/>
              <a:gd name="connsiteY3" fmla="*/ 285530 h 556743"/>
              <a:gd name="connsiteX4" fmla="*/ 241777 w 589042"/>
              <a:gd name="connsiteY4" fmla="*/ 556743 h 556743"/>
              <a:gd name="connsiteX5" fmla="*/ 108028 w 589042"/>
              <a:gd name="connsiteY5" fmla="*/ 556743 h 556743"/>
              <a:gd name="connsiteX6" fmla="*/ 108028 w 589042"/>
              <a:gd name="connsiteY6" fmla="*/ 285530 h 556743"/>
              <a:gd name="connsiteX7" fmla="*/ 0 w 589042"/>
              <a:gd name="connsiteY7" fmla="*/ 285530 h 556743"/>
              <a:gd name="connsiteX8" fmla="*/ 1 w 589042"/>
              <a:gd name="connsiteY8" fmla="*/ 0 h 556743"/>
              <a:gd name="connsiteX9" fmla="*/ 589042 w 589042"/>
              <a:gd name="connsiteY9" fmla="*/ 0 h 556743"/>
              <a:gd name="connsiteX10" fmla="*/ 589042 w 589042"/>
              <a:gd name="connsiteY10" fmla="*/ 556743 h 556743"/>
              <a:gd name="connsiteX11" fmla="*/ 440530 w 589042"/>
              <a:gd name="connsiteY11" fmla="*/ 556743 h 556743"/>
              <a:gd name="connsiteX12" fmla="*/ 440530 w 589042"/>
              <a:gd name="connsiteY12" fmla="*/ 117478 h 556743"/>
              <a:gd name="connsiteX13" fmla="*/ 1 w 589042"/>
              <a:gd name="connsiteY13" fmla="*/ 117478 h 55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042" h="556743">
                <a:moveTo>
                  <a:pt x="0" y="181480"/>
                </a:moveTo>
                <a:lnTo>
                  <a:pt x="349805" y="181480"/>
                </a:lnTo>
                <a:lnTo>
                  <a:pt x="349805" y="285530"/>
                </a:lnTo>
                <a:lnTo>
                  <a:pt x="241777" y="285530"/>
                </a:lnTo>
                <a:lnTo>
                  <a:pt x="241777" y="556743"/>
                </a:lnTo>
                <a:lnTo>
                  <a:pt x="108028" y="556743"/>
                </a:lnTo>
                <a:lnTo>
                  <a:pt x="108028" y="285530"/>
                </a:lnTo>
                <a:lnTo>
                  <a:pt x="0" y="285530"/>
                </a:lnTo>
                <a:close/>
                <a:moveTo>
                  <a:pt x="1" y="0"/>
                </a:moveTo>
                <a:lnTo>
                  <a:pt x="589042" y="0"/>
                </a:lnTo>
                <a:lnTo>
                  <a:pt x="589042" y="556743"/>
                </a:lnTo>
                <a:lnTo>
                  <a:pt x="440530" y="556743"/>
                </a:lnTo>
                <a:lnTo>
                  <a:pt x="440530" y="117478"/>
                </a:lnTo>
                <a:lnTo>
                  <a:pt x="1" y="11747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sv-SE"/>
          </a:p>
        </p:txBody>
      </p:sp>
      <p:sp>
        <p:nvSpPr>
          <p:cNvPr id="3" name="Platshållare för text 3">
            <a:extLst>
              <a:ext uri="{FF2B5EF4-FFF2-40B4-BE49-F238E27FC236}">
                <a16:creationId xmlns:a16="http://schemas.microsoft.com/office/drawing/2014/main" id="{E489E014-419F-FEF3-09EF-902138AB1CE8}"/>
              </a:ext>
            </a:extLst>
          </p:cNvPr>
          <p:cNvSpPr>
            <a:spLocks noGrp="1"/>
          </p:cNvSpPr>
          <p:nvPr>
            <p:ph type="body" sz="quarter" idx="14"/>
          </p:nvPr>
        </p:nvSpPr>
        <p:spPr>
          <a:xfrm>
            <a:off x="515937" y="1520825"/>
            <a:ext cx="5400000" cy="38877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D641FE40-7726-F8DF-6C30-6F76911A33A0}"/>
              </a:ext>
            </a:extLst>
          </p:cNvPr>
          <p:cNvSpPr>
            <a:spLocks noGrp="1"/>
          </p:cNvSpPr>
          <p:nvPr>
            <p:ph type="body" sz="quarter" idx="15"/>
          </p:nvPr>
        </p:nvSpPr>
        <p:spPr>
          <a:xfrm>
            <a:off x="6276065" y="1520825"/>
            <a:ext cx="5400000" cy="38877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493481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727" userDrawn="1">
          <p15:clr>
            <a:srgbClr val="FBAE40"/>
          </p15:clr>
        </p15:guide>
        <p15:guide id="2" pos="3953" userDrawn="1">
          <p15:clr>
            <a:srgbClr val="FBAE40"/>
          </p15:clr>
        </p15:guide>
        <p15:guide id="3" pos="735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ast rubrik (färg)">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98E226-4457-4B40-A064-98A7BE685A5B}"/>
              </a:ext>
            </a:extLst>
          </p:cNvPr>
          <p:cNvSpPr>
            <a:spLocks noGrp="1"/>
          </p:cNvSpPr>
          <p:nvPr>
            <p:ph type="title" hasCustomPrompt="1"/>
          </p:nvPr>
        </p:nvSpPr>
        <p:spPr/>
        <p:txBody>
          <a:bodyPr/>
          <a:lstStyle/>
          <a:p>
            <a:r>
              <a:rPr lang="sv-SE"/>
              <a:t>Klicka för att lägga till rubrik</a:t>
            </a:r>
          </a:p>
        </p:txBody>
      </p:sp>
      <p:sp>
        <p:nvSpPr>
          <p:cNvPr id="6" name="Platshållare för datum 5">
            <a:extLst>
              <a:ext uri="{FF2B5EF4-FFF2-40B4-BE49-F238E27FC236}">
                <a16:creationId xmlns:a16="http://schemas.microsoft.com/office/drawing/2014/main" id="{651AAEE3-BFF0-466A-AA22-80F8B05F03C3}"/>
              </a:ext>
            </a:extLst>
          </p:cNvPr>
          <p:cNvSpPr>
            <a:spLocks noGrp="1"/>
          </p:cNvSpPr>
          <p:nvPr>
            <p:ph type="dt" sz="half" idx="11"/>
          </p:nvPr>
        </p:nvSpPr>
        <p:spPr/>
        <p:txBody>
          <a:bodyPr/>
          <a:lstStyle/>
          <a:p>
            <a:fld id="{71FC1B9C-2487-4771-9FE1-11966026EA20}" type="datetimeFigureOut">
              <a:rPr lang="sv-SE" smtClean="0"/>
              <a:pPr/>
              <a:t>2023-04-18</a:t>
            </a:fld>
            <a:endParaRPr lang="sv-SE"/>
          </a:p>
        </p:txBody>
      </p:sp>
      <p:sp>
        <p:nvSpPr>
          <p:cNvPr id="7" name="Platshållare för sidfot 6">
            <a:extLst>
              <a:ext uri="{FF2B5EF4-FFF2-40B4-BE49-F238E27FC236}">
                <a16:creationId xmlns:a16="http://schemas.microsoft.com/office/drawing/2014/main" id="{37B6174C-9401-4601-8B6C-73E7CC22D97A}"/>
              </a:ext>
            </a:extLst>
          </p:cNvPr>
          <p:cNvSpPr>
            <a:spLocks noGrp="1"/>
          </p:cNvSpPr>
          <p:nvPr>
            <p:ph type="ftr" sz="quarter" idx="12"/>
          </p:nvPr>
        </p:nvSpPr>
        <p:spPr/>
        <p:txBody>
          <a:bodyPr/>
          <a:lstStyle/>
          <a:p>
            <a:endParaRPr lang="sv-SE"/>
          </a:p>
        </p:txBody>
      </p:sp>
      <p:sp>
        <p:nvSpPr>
          <p:cNvPr id="9" name="Platshållare för bildnummer 8">
            <a:extLst>
              <a:ext uri="{FF2B5EF4-FFF2-40B4-BE49-F238E27FC236}">
                <a16:creationId xmlns:a16="http://schemas.microsoft.com/office/drawing/2014/main" id="{BAFBC9A4-51BE-4295-B867-EA8188695ACD}"/>
              </a:ext>
            </a:extLst>
          </p:cNvPr>
          <p:cNvSpPr>
            <a:spLocks noGrp="1"/>
          </p:cNvSpPr>
          <p:nvPr>
            <p:ph type="sldNum" sz="quarter" idx="13"/>
          </p:nvPr>
        </p:nvSpPr>
        <p:spPr/>
        <p:txBody>
          <a:bodyPr/>
          <a:lstStyle/>
          <a:p>
            <a:fld id="{EE92668B-B223-40BD-BB8B-DE8438443619}" type="slidenum">
              <a:rPr lang="sv-SE" smtClean="0"/>
              <a:pPr/>
              <a:t>‹#›</a:t>
            </a:fld>
            <a:endParaRPr lang="sv-SE"/>
          </a:p>
        </p:txBody>
      </p:sp>
      <p:pic>
        <p:nvPicPr>
          <p:cNvPr id="17" name="Bild 16">
            <a:extLst>
              <a:ext uri="{FF2B5EF4-FFF2-40B4-BE49-F238E27FC236}">
                <a16:creationId xmlns:a16="http://schemas.microsoft.com/office/drawing/2014/main" id="{7FECC846-C87F-434C-87BB-80456FA59AD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2"/>
          <a:stretch/>
        </p:blipFill>
        <p:spPr>
          <a:xfrm>
            <a:off x="-1" y="6021831"/>
            <a:ext cx="11856061" cy="584332"/>
          </a:xfrm>
          <a:prstGeom prst="rect">
            <a:avLst/>
          </a:prstGeom>
        </p:spPr>
      </p:pic>
      <p:sp>
        <p:nvSpPr>
          <p:cNvPr id="12" name="Logotyp">
            <a:extLst>
              <a:ext uri="{FF2B5EF4-FFF2-40B4-BE49-F238E27FC236}">
                <a16:creationId xmlns:a16="http://schemas.microsoft.com/office/drawing/2014/main" id="{E096A06D-1720-4E7F-A344-E0263455237D}"/>
              </a:ext>
              <a:ext uri="{C183D7F6-B498-43B3-948B-1728B52AA6E4}">
                <adec:decorative xmlns:adec="http://schemas.microsoft.com/office/drawing/2017/decorative" val="1"/>
              </a:ext>
            </a:extLst>
          </p:cNvPr>
          <p:cNvSpPr>
            <a:spLocks/>
          </p:cNvSpPr>
          <p:nvPr userDrawn="1"/>
        </p:nvSpPr>
        <p:spPr bwMode="auto">
          <a:xfrm>
            <a:off x="11361426" y="260343"/>
            <a:ext cx="589042" cy="556743"/>
          </a:xfrm>
          <a:custGeom>
            <a:avLst/>
            <a:gdLst>
              <a:gd name="connsiteX0" fmla="*/ 0 w 589042"/>
              <a:gd name="connsiteY0" fmla="*/ 181480 h 556743"/>
              <a:gd name="connsiteX1" fmla="*/ 349805 w 589042"/>
              <a:gd name="connsiteY1" fmla="*/ 181480 h 556743"/>
              <a:gd name="connsiteX2" fmla="*/ 349805 w 589042"/>
              <a:gd name="connsiteY2" fmla="*/ 285530 h 556743"/>
              <a:gd name="connsiteX3" fmla="*/ 241777 w 589042"/>
              <a:gd name="connsiteY3" fmla="*/ 285530 h 556743"/>
              <a:gd name="connsiteX4" fmla="*/ 241777 w 589042"/>
              <a:gd name="connsiteY4" fmla="*/ 556743 h 556743"/>
              <a:gd name="connsiteX5" fmla="*/ 108028 w 589042"/>
              <a:gd name="connsiteY5" fmla="*/ 556743 h 556743"/>
              <a:gd name="connsiteX6" fmla="*/ 108028 w 589042"/>
              <a:gd name="connsiteY6" fmla="*/ 285530 h 556743"/>
              <a:gd name="connsiteX7" fmla="*/ 0 w 589042"/>
              <a:gd name="connsiteY7" fmla="*/ 285530 h 556743"/>
              <a:gd name="connsiteX8" fmla="*/ 1 w 589042"/>
              <a:gd name="connsiteY8" fmla="*/ 0 h 556743"/>
              <a:gd name="connsiteX9" fmla="*/ 589042 w 589042"/>
              <a:gd name="connsiteY9" fmla="*/ 0 h 556743"/>
              <a:gd name="connsiteX10" fmla="*/ 589042 w 589042"/>
              <a:gd name="connsiteY10" fmla="*/ 556743 h 556743"/>
              <a:gd name="connsiteX11" fmla="*/ 440530 w 589042"/>
              <a:gd name="connsiteY11" fmla="*/ 556743 h 556743"/>
              <a:gd name="connsiteX12" fmla="*/ 440530 w 589042"/>
              <a:gd name="connsiteY12" fmla="*/ 117478 h 556743"/>
              <a:gd name="connsiteX13" fmla="*/ 1 w 589042"/>
              <a:gd name="connsiteY13" fmla="*/ 117478 h 55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042" h="556743">
                <a:moveTo>
                  <a:pt x="0" y="181480"/>
                </a:moveTo>
                <a:lnTo>
                  <a:pt x="349805" y="181480"/>
                </a:lnTo>
                <a:lnTo>
                  <a:pt x="349805" y="285530"/>
                </a:lnTo>
                <a:lnTo>
                  <a:pt x="241777" y="285530"/>
                </a:lnTo>
                <a:lnTo>
                  <a:pt x="241777" y="556743"/>
                </a:lnTo>
                <a:lnTo>
                  <a:pt x="108028" y="556743"/>
                </a:lnTo>
                <a:lnTo>
                  <a:pt x="108028" y="285530"/>
                </a:lnTo>
                <a:lnTo>
                  <a:pt x="0" y="285530"/>
                </a:lnTo>
                <a:close/>
                <a:moveTo>
                  <a:pt x="1" y="0"/>
                </a:moveTo>
                <a:lnTo>
                  <a:pt x="589042" y="0"/>
                </a:lnTo>
                <a:lnTo>
                  <a:pt x="589042" y="556743"/>
                </a:lnTo>
                <a:lnTo>
                  <a:pt x="440530" y="556743"/>
                </a:lnTo>
                <a:lnTo>
                  <a:pt x="440530" y="117478"/>
                </a:lnTo>
                <a:lnTo>
                  <a:pt x="1" y="11747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sv-SE"/>
          </a:p>
        </p:txBody>
      </p:sp>
    </p:spTree>
    <p:extLst>
      <p:ext uri="{BB962C8B-B14F-4D97-AF65-F5344CB8AC3E}">
        <p14:creationId xmlns:p14="http://schemas.microsoft.com/office/powerpoint/2010/main" val="207245411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9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 bildoch text (färg)">
    <p:bg>
      <p:bgPr>
        <a:solidFill>
          <a:schemeClr val="bg2"/>
        </a:solidFill>
        <a:effectLst/>
      </p:bgPr>
    </p:bg>
    <p:spTree>
      <p:nvGrpSpPr>
        <p:cNvPr id="1" name=""/>
        <p:cNvGrpSpPr/>
        <p:nvPr/>
      </p:nvGrpSpPr>
      <p:grpSpPr>
        <a:xfrm>
          <a:off x="0" y="0"/>
          <a:ext cx="0" cy="0"/>
          <a:chOff x="0" y="0"/>
          <a:chExt cx="0" cy="0"/>
        </a:xfrm>
      </p:grpSpPr>
      <p:sp>
        <p:nvSpPr>
          <p:cNvPr id="6" name="Platshållare för datum 5">
            <a:extLst>
              <a:ext uri="{FF2B5EF4-FFF2-40B4-BE49-F238E27FC236}">
                <a16:creationId xmlns:a16="http://schemas.microsoft.com/office/drawing/2014/main" id="{651AAEE3-BFF0-466A-AA22-80F8B05F03C3}"/>
              </a:ext>
            </a:extLst>
          </p:cNvPr>
          <p:cNvSpPr>
            <a:spLocks noGrp="1"/>
          </p:cNvSpPr>
          <p:nvPr>
            <p:ph type="dt" sz="half" idx="11"/>
          </p:nvPr>
        </p:nvSpPr>
        <p:spPr/>
        <p:txBody>
          <a:bodyPr/>
          <a:lstStyle/>
          <a:p>
            <a:fld id="{71FC1B9C-2487-4771-9FE1-11966026EA20}" type="datetimeFigureOut">
              <a:rPr lang="sv-SE" smtClean="0"/>
              <a:pPr/>
              <a:t>2023-04-18</a:t>
            </a:fld>
            <a:endParaRPr lang="sv-SE"/>
          </a:p>
        </p:txBody>
      </p:sp>
      <p:sp>
        <p:nvSpPr>
          <p:cNvPr id="7" name="Platshållare för sidfot 6">
            <a:extLst>
              <a:ext uri="{FF2B5EF4-FFF2-40B4-BE49-F238E27FC236}">
                <a16:creationId xmlns:a16="http://schemas.microsoft.com/office/drawing/2014/main" id="{37B6174C-9401-4601-8B6C-73E7CC22D97A}"/>
              </a:ext>
            </a:extLst>
          </p:cNvPr>
          <p:cNvSpPr>
            <a:spLocks noGrp="1"/>
          </p:cNvSpPr>
          <p:nvPr>
            <p:ph type="ftr" sz="quarter" idx="12"/>
          </p:nvPr>
        </p:nvSpPr>
        <p:spPr/>
        <p:txBody>
          <a:bodyPr/>
          <a:lstStyle/>
          <a:p>
            <a:endParaRPr lang="sv-SE"/>
          </a:p>
        </p:txBody>
      </p:sp>
      <p:sp>
        <p:nvSpPr>
          <p:cNvPr id="9" name="Platshållare för bildnummer 8">
            <a:extLst>
              <a:ext uri="{FF2B5EF4-FFF2-40B4-BE49-F238E27FC236}">
                <a16:creationId xmlns:a16="http://schemas.microsoft.com/office/drawing/2014/main" id="{BAFBC9A4-51BE-4295-B867-EA8188695ACD}"/>
              </a:ext>
            </a:extLst>
          </p:cNvPr>
          <p:cNvSpPr>
            <a:spLocks noGrp="1"/>
          </p:cNvSpPr>
          <p:nvPr>
            <p:ph type="sldNum" sz="quarter" idx="13"/>
          </p:nvPr>
        </p:nvSpPr>
        <p:spPr/>
        <p:txBody>
          <a:bodyPr/>
          <a:lstStyle/>
          <a:p>
            <a:fld id="{EE92668B-B223-40BD-BB8B-DE8438443619}" type="slidenum">
              <a:rPr lang="sv-SE" smtClean="0"/>
              <a:pPr/>
              <a:t>‹#›</a:t>
            </a:fld>
            <a:endParaRPr lang="sv-SE"/>
          </a:p>
        </p:txBody>
      </p:sp>
      <p:pic>
        <p:nvPicPr>
          <p:cNvPr id="17" name="Bild 16">
            <a:extLst>
              <a:ext uri="{FF2B5EF4-FFF2-40B4-BE49-F238E27FC236}">
                <a16:creationId xmlns:a16="http://schemas.microsoft.com/office/drawing/2014/main" id="{7FECC846-C87F-434C-87BB-80456FA59AD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2"/>
          <a:stretch/>
        </p:blipFill>
        <p:spPr>
          <a:xfrm>
            <a:off x="-1" y="6021831"/>
            <a:ext cx="11856061" cy="584332"/>
          </a:xfrm>
          <a:prstGeom prst="rect">
            <a:avLst/>
          </a:prstGeom>
        </p:spPr>
      </p:pic>
      <p:sp>
        <p:nvSpPr>
          <p:cNvPr id="3" name="Rubrik 2">
            <a:extLst>
              <a:ext uri="{FF2B5EF4-FFF2-40B4-BE49-F238E27FC236}">
                <a16:creationId xmlns:a16="http://schemas.microsoft.com/office/drawing/2014/main" id="{29061085-64EA-4932-B5F4-11BB02D40646}"/>
              </a:ext>
            </a:extLst>
          </p:cNvPr>
          <p:cNvSpPr>
            <a:spLocks noGrp="1"/>
          </p:cNvSpPr>
          <p:nvPr>
            <p:ph type="title" hasCustomPrompt="1"/>
          </p:nvPr>
        </p:nvSpPr>
        <p:spPr>
          <a:xfrm>
            <a:off x="515938" y="234950"/>
            <a:ext cx="6948488" cy="1069975"/>
          </a:xfrm>
        </p:spPr>
        <p:txBody>
          <a:bodyPr/>
          <a:lstStyle>
            <a:lvl1pPr>
              <a:defRPr/>
            </a:lvl1pPr>
          </a:lstStyle>
          <a:p>
            <a:r>
              <a:rPr lang="sv-SE"/>
              <a:t>Klicka för att lägga till rubrik</a:t>
            </a:r>
          </a:p>
        </p:txBody>
      </p:sp>
      <p:sp>
        <p:nvSpPr>
          <p:cNvPr id="11" name="Platshållare för bild 9">
            <a:extLst>
              <a:ext uri="{FF2B5EF4-FFF2-40B4-BE49-F238E27FC236}">
                <a16:creationId xmlns:a16="http://schemas.microsoft.com/office/drawing/2014/main" id="{ABB6999A-A64A-402A-B201-C637F8687D09}"/>
              </a:ext>
            </a:extLst>
          </p:cNvPr>
          <p:cNvSpPr>
            <a:spLocks noGrp="1"/>
          </p:cNvSpPr>
          <p:nvPr>
            <p:ph type="pic" sz="quarter" idx="14" hasCustomPrompt="1"/>
          </p:nvPr>
        </p:nvSpPr>
        <p:spPr>
          <a:xfrm>
            <a:off x="515938" y="1520825"/>
            <a:ext cx="6961187" cy="3887788"/>
          </a:xfrm>
          <a:solidFill>
            <a:schemeClr val="tx1">
              <a:lumMod val="85000"/>
            </a:schemeClr>
          </a:solidFill>
        </p:spPr>
        <p:txBody>
          <a:bodyPr anchor="ctr"/>
          <a:lstStyle>
            <a:lvl1pPr marL="0" indent="0" algn="ctr">
              <a:buNone/>
              <a:defRPr>
                <a:solidFill>
                  <a:schemeClr val="bg1"/>
                </a:solidFill>
              </a:defRPr>
            </a:lvl1pPr>
          </a:lstStyle>
          <a:p>
            <a:r>
              <a:rPr lang="sv-SE"/>
              <a:t>Klicka för att lägga till bild</a:t>
            </a:r>
          </a:p>
        </p:txBody>
      </p:sp>
      <p:sp>
        <p:nvSpPr>
          <p:cNvPr id="12" name="Platshållare för text 11">
            <a:extLst>
              <a:ext uri="{FF2B5EF4-FFF2-40B4-BE49-F238E27FC236}">
                <a16:creationId xmlns:a16="http://schemas.microsoft.com/office/drawing/2014/main" id="{D78FF7F4-EC02-4041-BD70-EAE9DCE85E56}"/>
              </a:ext>
            </a:extLst>
          </p:cNvPr>
          <p:cNvSpPr>
            <a:spLocks noGrp="1"/>
          </p:cNvSpPr>
          <p:nvPr>
            <p:ph type="body" sz="quarter" idx="15"/>
          </p:nvPr>
        </p:nvSpPr>
        <p:spPr>
          <a:xfrm>
            <a:off x="7824788" y="1520825"/>
            <a:ext cx="3527425" cy="38877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Logotyp">
            <a:extLst>
              <a:ext uri="{FF2B5EF4-FFF2-40B4-BE49-F238E27FC236}">
                <a16:creationId xmlns:a16="http://schemas.microsoft.com/office/drawing/2014/main" id="{14FE62EA-E54D-467C-AE45-E1C04BB0DD6E}"/>
              </a:ext>
              <a:ext uri="{C183D7F6-B498-43B3-948B-1728B52AA6E4}">
                <adec:decorative xmlns:adec="http://schemas.microsoft.com/office/drawing/2017/decorative" val="1"/>
              </a:ext>
            </a:extLst>
          </p:cNvPr>
          <p:cNvSpPr>
            <a:spLocks/>
          </p:cNvSpPr>
          <p:nvPr userDrawn="1"/>
        </p:nvSpPr>
        <p:spPr bwMode="auto">
          <a:xfrm>
            <a:off x="11361426" y="260343"/>
            <a:ext cx="589042" cy="556743"/>
          </a:xfrm>
          <a:custGeom>
            <a:avLst/>
            <a:gdLst>
              <a:gd name="connsiteX0" fmla="*/ 0 w 589042"/>
              <a:gd name="connsiteY0" fmla="*/ 181480 h 556743"/>
              <a:gd name="connsiteX1" fmla="*/ 349805 w 589042"/>
              <a:gd name="connsiteY1" fmla="*/ 181480 h 556743"/>
              <a:gd name="connsiteX2" fmla="*/ 349805 w 589042"/>
              <a:gd name="connsiteY2" fmla="*/ 285530 h 556743"/>
              <a:gd name="connsiteX3" fmla="*/ 241777 w 589042"/>
              <a:gd name="connsiteY3" fmla="*/ 285530 h 556743"/>
              <a:gd name="connsiteX4" fmla="*/ 241777 w 589042"/>
              <a:gd name="connsiteY4" fmla="*/ 556743 h 556743"/>
              <a:gd name="connsiteX5" fmla="*/ 108028 w 589042"/>
              <a:gd name="connsiteY5" fmla="*/ 556743 h 556743"/>
              <a:gd name="connsiteX6" fmla="*/ 108028 w 589042"/>
              <a:gd name="connsiteY6" fmla="*/ 285530 h 556743"/>
              <a:gd name="connsiteX7" fmla="*/ 0 w 589042"/>
              <a:gd name="connsiteY7" fmla="*/ 285530 h 556743"/>
              <a:gd name="connsiteX8" fmla="*/ 1 w 589042"/>
              <a:gd name="connsiteY8" fmla="*/ 0 h 556743"/>
              <a:gd name="connsiteX9" fmla="*/ 589042 w 589042"/>
              <a:gd name="connsiteY9" fmla="*/ 0 h 556743"/>
              <a:gd name="connsiteX10" fmla="*/ 589042 w 589042"/>
              <a:gd name="connsiteY10" fmla="*/ 556743 h 556743"/>
              <a:gd name="connsiteX11" fmla="*/ 440530 w 589042"/>
              <a:gd name="connsiteY11" fmla="*/ 556743 h 556743"/>
              <a:gd name="connsiteX12" fmla="*/ 440530 w 589042"/>
              <a:gd name="connsiteY12" fmla="*/ 117478 h 556743"/>
              <a:gd name="connsiteX13" fmla="*/ 1 w 589042"/>
              <a:gd name="connsiteY13" fmla="*/ 117478 h 55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042" h="556743">
                <a:moveTo>
                  <a:pt x="0" y="181480"/>
                </a:moveTo>
                <a:lnTo>
                  <a:pt x="349805" y="181480"/>
                </a:lnTo>
                <a:lnTo>
                  <a:pt x="349805" y="285530"/>
                </a:lnTo>
                <a:lnTo>
                  <a:pt x="241777" y="285530"/>
                </a:lnTo>
                <a:lnTo>
                  <a:pt x="241777" y="556743"/>
                </a:lnTo>
                <a:lnTo>
                  <a:pt x="108028" y="556743"/>
                </a:lnTo>
                <a:lnTo>
                  <a:pt x="108028" y="285530"/>
                </a:lnTo>
                <a:lnTo>
                  <a:pt x="0" y="285530"/>
                </a:lnTo>
                <a:close/>
                <a:moveTo>
                  <a:pt x="1" y="0"/>
                </a:moveTo>
                <a:lnTo>
                  <a:pt x="589042" y="0"/>
                </a:lnTo>
                <a:lnTo>
                  <a:pt x="589042" y="556743"/>
                </a:lnTo>
                <a:lnTo>
                  <a:pt x="440530" y="556743"/>
                </a:lnTo>
                <a:lnTo>
                  <a:pt x="440530" y="117478"/>
                </a:lnTo>
                <a:lnTo>
                  <a:pt x="1" y="11747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sv-SE"/>
          </a:p>
        </p:txBody>
      </p:sp>
    </p:spTree>
    <p:extLst>
      <p:ext uri="{BB962C8B-B14F-4D97-AF65-F5344CB8AC3E}">
        <p14:creationId xmlns:p14="http://schemas.microsoft.com/office/powerpoint/2010/main" val="12175341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702" userDrawn="1">
          <p15:clr>
            <a:srgbClr val="FBAE40"/>
          </p15:clr>
        </p15:guide>
        <p15:guide id="2" pos="4929" userDrawn="1">
          <p15:clr>
            <a:srgbClr val="FBAE40"/>
          </p15:clr>
        </p15:guide>
        <p15:guide id="3" pos="715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ild, rubrik och text (färg)">
    <p:bg>
      <p:bgPr>
        <a:solidFill>
          <a:schemeClr val="bg2"/>
        </a:solidFill>
        <a:effectLst/>
      </p:bgPr>
    </p:bg>
    <p:spTree>
      <p:nvGrpSpPr>
        <p:cNvPr id="1" name=""/>
        <p:cNvGrpSpPr/>
        <p:nvPr/>
      </p:nvGrpSpPr>
      <p:grpSpPr>
        <a:xfrm>
          <a:off x="0" y="0"/>
          <a:ext cx="0" cy="0"/>
          <a:chOff x="0" y="0"/>
          <a:chExt cx="0" cy="0"/>
        </a:xfrm>
      </p:grpSpPr>
      <p:sp>
        <p:nvSpPr>
          <p:cNvPr id="6" name="Platshållare för datum 5">
            <a:extLst>
              <a:ext uri="{FF2B5EF4-FFF2-40B4-BE49-F238E27FC236}">
                <a16:creationId xmlns:a16="http://schemas.microsoft.com/office/drawing/2014/main" id="{651AAEE3-BFF0-466A-AA22-80F8B05F03C3}"/>
              </a:ext>
            </a:extLst>
          </p:cNvPr>
          <p:cNvSpPr>
            <a:spLocks noGrp="1"/>
          </p:cNvSpPr>
          <p:nvPr>
            <p:ph type="dt" sz="half" idx="11"/>
          </p:nvPr>
        </p:nvSpPr>
        <p:spPr/>
        <p:txBody>
          <a:bodyPr/>
          <a:lstStyle/>
          <a:p>
            <a:fld id="{71FC1B9C-2487-4771-9FE1-11966026EA20}" type="datetimeFigureOut">
              <a:rPr lang="sv-SE" smtClean="0"/>
              <a:pPr/>
              <a:t>2023-04-18</a:t>
            </a:fld>
            <a:endParaRPr lang="sv-SE"/>
          </a:p>
        </p:txBody>
      </p:sp>
      <p:sp>
        <p:nvSpPr>
          <p:cNvPr id="7" name="Platshållare för sidfot 6">
            <a:extLst>
              <a:ext uri="{FF2B5EF4-FFF2-40B4-BE49-F238E27FC236}">
                <a16:creationId xmlns:a16="http://schemas.microsoft.com/office/drawing/2014/main" id="{37B6174C-9401-4601-8B6C-73E7CC22D97A}"/>
              </a:ext>
            </a:extLst>
          </p:cNvPr>
          <p:cNvSpPr>
            <a:spLocks noGrp="1"/>
          </p:cNvSpPr>
          <p:nvPr>
            <p:ph type="ftr" sz="quarter" idx="12"/>
          </p:nvPr>
        </p:nvSpPr>
        <p:spPr/>
        <p:txBody>
          <a:bodyPr/>
          <a:lstStyle/>
          <a:p>
            <a:endParaRPr lang="sv-SE"/>
          </a:p>
        </p:txBody>
      </p:sp>
      <p:sp>
        <p:nvSpPr>
          <p:cNvPr id="9" name="Platshållare för bildnummer 8">
            <a:extLst>
              <a:ext uri="{FF2B5EF4-FFF2-40B4-BE49-F238E27FC236}">
                <a16:creationId xmlns:a16="http://schemas.microsoft.com/office/drawing/2014/main" id="{BAFBC9A4-51BE-4295-B867-EA8188695ACD}"/>
              </a:ext>
            </a:extLst>
          </p:cNvPr>
          <p:cNvSpPr>
            <a:spLocks noGrp="1"/>
          </p:cNvSpPr>
          <p:nvPr>
            <p:ph type="sldNum" sz="quarter" idx="13"/>
          </p:nvPr>
        </p:nvSpPr>
        <p:spPr/>
        <p:txBody>
          <a:bodyPr/>
          <a:lstStyle/>
          <a:p>
            <a:fld id="{EE92668B-B223-40BD-BB8B-DE8438443619}" type="slidenum">
              <a:rPr lang="sv-SE" smtClean="0"/>
              <a:pPr/>
              <a:t>‹#›</a:t>
            </a:fld>
            <a:endParaRPr lang="sv-SE"/>
          </a:p>
        </p:txBody>
      </p:sp>
      <p:pic>
        <p:nvPicPr>
          <p:cNvPr id="17" name="Bild 16">
            <a:extLst>
              <a:ext uri="{FF2B5EF4-FFF2-40B4-BE49-F238E27FC236}">
                <a16:creationId xmlns:a16="http://schemas.microsoft.com/office/drawing/2014/main" id="{7FECC846-C87F-434C-87BB-80456FA59AD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2"/>
          <a:stretch/>
        </p:blipFill>
        <p:spPr>
          <a:xfrm>
            <a:off x="-1" y="6021831"/>
            <a:ext cx="11856061" cy="584332"/>
          </a:xfrm>
          <a:prstGeom prst="rect">
            <a:avLst/>
          </a:prstGeom>
        </p:spPr>
      </p:pic>
      <p:sp>
        <p:nvSpPr>
          <p:cNvPr id="3" name="Rubrik 2">
            <a:extLst>
              <a:ext uri="{FF2B5EF4-FFF2-40B4-BE49-F238E27FC236}">
                <a16:creationId xmlns:a16="http://schemas.microsoft.com/office/drawing/2014/main" id="{29061085-64EA-4932-B5F4-11BB02D40646}"/>
              </a:ext>
            </a:extLst>
          </p:cNvPr>
          <p:cNvSpPr>
            <a:spLocks noGrp="1"/>
          </p:cNvSpPr>
          <p:nvPr>
            <p:ph type="title" hasCustomPrompt="1"/>
          </p:nvPr>
        </p:nvSpPr>
        <p:spPr>
          <a:xfrm>
            <a:off x="6564313" y="1111250"/>
            <a:ext cx="4787900" cy="1069975"/>
          </a:xfrm>
        </p:spPr>
        <p:txBody>
          <a:bodyPr/>
          <a:lstStyle>
            <a:lvl1pPr>
              <a:defRPr/>
            </a:lvl1pPr>
          </a:lstStyle>
          <a:p>
            <a:r>
              <a:rPr lang="sv-SE"/>
              <a:t>Klicka för att lägga till rubrik</a:t>
            </a:r>
          </a:p>
        </p:txBody>
      </p:sp>
      <p:sp>
        <p:nvSpPr>
          <p:cNvPr id="11" name="Platshållare för bild 9">
            <a:extLst>
              <a:ext uri="{FF2B5EF4-FFF2-40B4-BE49-F238E27FC236}">
                <a16:creationId xmlns:a16="http://schemas.microsoft.com/office/drawing/2014/main" id="{ABB6999A-A64A-402A-B201-C637F8687D09}"/>
              </a:ext>
            </a:extLst>
          </p:cNvPr>
          <p:cNvSpPr>
            <a:spLocks noGrp="1"/>
          </p:cNvSpPr>
          <p:nvPr>
            <p:ph type="pic" sz="quarter" idx="14" hasCustomPrompt="1"/>
          </p:nvPr>
        </p:nvSpPr>
        <p:spPr>
          <a:xfrm>
            <a:off x="-1" y="-1"/>
            <a:ext cx="6096001" cy="6858001"/>
          </a:xfrm>
          <a:solidFill>
            <a:schemeClr val="tx1">
              <a:lumMod val="85000"/>
            </a:schemeClr>
          </a:solidFill>
        </p:spPr>
        <p:txBody>
          <a:bodyPr anchor="ctr"/>
          <a:lstStyle>
            <a:lvl1pPr marL="0" indent="0" algn="ctr">
              <a:buNone/>
              <a:defRPr>
                <a:solidFill>
                  <a:schemeClr val="bg1"/>
                </a:solidFill>
              </a:defRPr>
            </a:lvl1pPr>
          </a:lstStyle>
          <a:p>
            <a:r>
              <a:rPr lang="sv-SE"/>
              <a:t>Klicka för att lägga till bild</a:t>
            </a:r>
          </a:p>
        </p:txBody>
      </p:sp>
      <p:sp>
        <p:nvSpPr>
          <p:cNvPr id="12" name="Platshållare för text 11">
            <a:extLst>
              <a:ext uri="{FF2B5EF4-FFF2-40B4-BE49-F238E27FC236}">
                <a16:creationId xmlns:a16="http://schemas.microsoft.com/office/drawing/2014/main" id="{D78FF7F4-EC02-4041-BD70-EAE9DCE85E56}"/>
              </a:ext>
            </a:extLst>
          </p:cNvPr>
          <p:cNvSpPr>
            <a:spLocks noGrp="1"/>
          </p:cNvSpPr>
          <p:nvPr>
            <p:ph type="body" sz="quarter" idx="15"/>
          </p:nvPr>
        </p:nvSpPr>
        <p:spPr>
          <a:xfrm>
            <a:off x="6564313" y="2480407"/>
            <a:ext cx="4787900" cy="29282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Logotyp">
            <a:extLst>
              <a:ext uri="{FF2B5EF4-FFF2-40B4-BE49-F238E27FC236}">
                <a16:creationId xmlns:a16="http://schemas.microsoft.com/office/drawing/2014/main" id="{F33B3B12-8EDD-46C5-AE26-44A83EE57A0E}"/>
              </a:ext>
              <a:ext uri="{C183D7F6-B498-43B3-948B-1728B52AA6E4}">
                <adec:decorative xmlns:adec="http://schemas.microsoft.com/office/drawing/2017/decorative" val="1"/>
              </a:ext>
            </a:extLst>
          </p:cNvPr>
          <p:cNvSpPr>
            <a:spLocks/>
          </p:cNvSpPr>
          <p:nvPr userDrawn="1"/>
        </p:nvSpPr>
        <p:spPr bwMode="auto">
          <a:xfrm>
            <a:off x="11361426" y="260343"/>
            <a:ext cx="589042" cy="556743"/>
          </a:xfrm>
          <a:custGeom>
            <a:avLst/>
            <a:gdLst>
              <a:gd name="connsiteX0" fmla="*/ 0 w 589042"/>
              <a:gd name="connsiteY0" fmla="*/ 181480 h 556743"/>
              <a:gd name="connsiteX1" fmla="*/ 349805 w 589042"/>
              <a:gd name="connsiteY1" fmla="*/ 181480 h 556743"/>
              <a:gd name="connsiteX2" fmla="*/ 349805 w 589042"/>
              <a:gd name="connsiteY2" fmla="*/ 285530 h 556743"/>
              <a:gd name="connsiteX3" fmla="*/ 241777 w 589042"/>
              <a:gd name="connsiteY3" fmla="*/ 285530 h 556743"/>
              <a:gd name="connsiteX4" fmla="*/ 241777 w 589042"/>
              <a:gd name="connsiteY4" fmla="*/ 556743 h 556743"/>
              <a:gd name="connsiteX5" fmla="*/ 108028 w 589042"/>
              <a:gd name="connsiteY5" fmla="*/ 556743 h 556743"/>
              <a:gd name="connsiteX6" fmla="*/ 108028 w 589042"/>
              <a:gd name="connsiteY6" fmla="*/ 285530 h 556743"/>
              <a:gd name="connsiteX7" fmla="*/ 0 w 589042"/>
              <a:gd name="connsiteY7" fmla="*/ 285530 h 556743"/>
              <a:gd name="connsiteX8" fmla="*/ 1 w 589042"/>
              <a:gd name="connsiteY8" fmla="*/ 0 h 556743"/>
              <a:gd name="connsiteX9" fmla="*/ 589042 w 589042"/>
              <a:gd name="connsiteY9" fmla="*/ 0 h 556743"/>
              <a:gd name="connsiteX10" fmla="*/ 589042 w 589042"/>
              <a:gd name="connsiteY10" fmla="*/ 556743 h 556743"/>
              <a:gd name="connsiteX11" fmla="*/ 440530 w 589042"/>
              <a:gd name="connsiteY11" fmla="*/ 556743 h 556743"/>
              <a:gd name="connsiteX12" fmla="*/ 440530 w 589042"/>
              <a:gd name="connsiteY12" fmla="*/ 117478 h 556743"/>
              <a:gd name="connsiteX13" fmla="*/ 1 w 589042"/>
              <a:gd name="connsiteY13" fmla="*/ 117478 h 55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042" h="556743">
                <a:moveTo>
                  <a:pt x="0" y="181480"/>
                </a:moveTo>
                <a:lnTo>
                  <a:pt x="349805" y="181480"/>
                </a:lnTo>
                <a:lnTo>
                  <a:pt x="349805" y="285530"/>
                </a:lnTo>
                <a:lnTo>
                  <a:pt x="241777" y="285530"/>
                </a:lnTo>
                <a:lnTo>
                  <a:pt x="241777" y="556743"/>
                </a:lnTo>
                <a:lnTo>
                  <a:pt x="108028" y="556743"/>
                </a:lnTo>
                <a:lnTo>
                  <a:pt x="108028" y="285530"/>
                </a:lnTo>
                <a:lnTo>
                  <a:pt x="0" y="285530"/>
                </a:lnTo>
                <a:close/>
                <a:moveTo>
                  <a:pt x="1" y="0"/>
                </a:moveTo>
                <a:lnTo>
                  <a:pt x="589042" y="0"/>
                </a:lnTo>
                <a:lnTo>
                  <a:pt x="589042" y="556743"/>
                </a:lnTo>
                <a:lnTo>
                  <a:pt x="440530" y="556743"/>
                </a:lnTo>
                <a:lnTo>
                  <a:pt x="440530" y="117478"/>
                </a:lnTo>
                <a:lnTo>
                  <a:pt x="1" y="11747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sv-SE"/>
          </a:p>
        </p:txBody>
      </p:sp>
    </p:spTree>
    <p:extLst>
      <p:ext uri="{BB962C8B-B14F-4D97-AF65-F5344CB8AC3E}">
        <p14:creationId xmlns:p14="http://schemas.microsoft.com/office/powerpoint/2010/main" val="29430374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840" userDrawn="1">
          <p15:clr>
            <a:srgbClr val="FBAE40"/>
          </p15:clr>
        </p15:guide>
        <p15:guide id="2" pos="4135" userDrawn="1">
          <p15:clr>
            <a:srgbClr val="FBAE40"/>
          </p15:clr>
        </p15:guide>
        <p15:guide id="3" pos="715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bjekt, rubrik och text (fär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78D49474-9473-4A14-A651-F36200100BD3}"/>
              </a:ext>
            </a:extLst>
          </p:cNvPr>
          <p:cNvSpPr/>
          <p:nvPr userDrawn="1"/>
        </p:nvSpPr>
        <p:spPr>
          <a:xfrm>
            <a:off x="609600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a:extLst>
              <a:ext uri="{FF2B5EF4-FFF2-40B4-BE49-F238E27FC236}">
                <a16:creationId xmlns:a16="http://schemas.microsoft.com/office/drawing/2014/main" id="{B14D9925-D6FE-4505-9A79-9F5DF7C38D27}"/>
              </a:ext>
            </a:extLst>
          </p:cNvPr>
          <p:cNvSpPr>
            <a:spLocks noGrp="1"/>
          </p:cNvSpPr>
          <p:nvPr>
            <p:ph type="dt" sz="half" idx="10"/>
          </p:nvPr>
        </p:nvSpPr>
        <p:spPr/>
        <p:txBody>
          <a:bodyPr/>
          <a:lstStyle/>
          <a:p>
            <a:fld id="{71FC1B9C-2487-4771-9FE1-11966026EA20}" type="datetimeFigureOut">
              <a:rPr lang="sv-SE" smtClean="0"/>
              <a:t>2023-04-18</a:t>
            </a:fld>
            <a:endParaRPr lang="sv-SE"/>
          </a:p>
        </p:txBody>
      </p:sp>
      <p:sp>
        <p:nvSpPr>
          <p:cNvPr id="5" name="Platshållare för sidfot 4">
            <a:extLst>
              <a:ext uri="{FF2B5EF4-FFF2-40B4-BE49-F238E27FC236}">
                <a16:creationId xmlns:a16="http://schemas.microsoft.com/office/drawing/2014/main" id="{566D4500-7B7A-4E65-9304-714D36C73ABB}"/>
              </a:ext>
            </a:extLst>
          </p:cNvPr>
          <p:cNvSpPr>
            <a:spLocks noGrp="1"/>
          </p:cNvSpPr>
          <p:nvPr>
            <p:ph type="ftr" sz="quarter" idx="11"/>
          </p:nvPr>
        </p:nvSpPr>
        <p:spPr>
          <a:xfrm>
            <a:off x="1735439" y="5761724"/>
            <a:ext cx="4000199" cy="180000"/>
          </a:xfrm>
        </p:spPr>
        <p:txBody>
          <a:bodyPr/>
          <a:lstStyle/>
          <a:p>
            <a:endParaRPr lang="sv-SE"/>
          </a:p>
        </p:txBody>
      </p:sp>
      <p:sp>
        <p:nvSpPr>
          <p:cNvPr id="6" name="Platshållare för bildnummer 5">
            <a:extLst>
              <a:ext uri="{FF2B5EF4-FFF2-40B4-BE49-F238E27FC236}">
                <a16:creationId xmlns:a16="http://schemas.microsoft.com/office/drawing/2014/main" id="{99C3F8F3-D121-4647-A81E-DA25D10D4EE8}"/>
              </a:ext>
            </a:extLst>
          </p:cNvPr>
          <p:cNvSpPr>
            <a:spLocks noGrp="1"/>
          </p:cNvSpPr>
          <p:nvPr>
            <p:ph type="sldNum" sz="quarter" idx="12"/>
          </p:nvPr>
        </p:nvSpPr>
        <p:spPr/>
        <p:txBody>
          <a:bodyPr/>
          <a:lstStyle/>
          <a:p>
            <a:fld id="{EE92668B-B223-40BD-BB8B-DE8438443619}" type="slidenum">
              <a:rPr lang="sv-SE" smtClean="0"/>
              <a:t>‹#›</a:t>
            </a:fld>
            <a:endParaRPr lang="sv-SE"/>
          </a:p>
        </p:txBody>
      </p:sp>
      <p:sp>
        <p:nvSpPr>
          <p:cNvPr id="8" name="Rubrik 2">
            <a:extLst>
              <a:ext uri="{FF2B5EF4-FFF2-40B4-BE49-F238E27FC236}">
                <a16:creationId xmlns:a16="http://schemas.microsoft.com/office/drawing/2014/main" id="{AB8E5F54-6B56-4B9C-AD27-6DD2ED10534A}"/>
              </a:ext>
            </a:extLst>
          </p:cNvPr>
          <p:cNvSpPr>
            <a:spLocks noGrp="1"/>
          </p:cNvSpPr>
          <p:nvPr>
            <p:ph type="title" hasCustomPrompt="1"/>
          </p:nvPr>
        </p:nvSpPr>
        <p:spPr>
          <a:xfrm>
            <a:off x="6456364" y="1111250"/>
            <a:ext cx="4895850" cy="1069975"/>
          </a:xfrm>
        </p:spPr>
        <p:txBody>
          <a:bodyPr/>
          <a:lstStyle>
            <a:lvl1pPr>
              <a:defRPr>
                <a:solidFill>
                  <a:schemeClr val="bg1"/>
                </a:solidFill>
              </a:defRPr>
            </a:lvl1pPr>
          </a:lstStyle>
          <a:p>
            <a:r>
              <a:rPr lang="sv-SE"/>
              <a:t>Klicka för att lägga till rubrik</a:t>
            </a:r>
          </a:p>
        </p:txBody>
      </p:sp>
      <p:sp>
        <p:nvSpPr>
          <p:cNvPr id="11" name="Platshållare för text 11">
            <a:extLst>
              <a:ext uri="{FF2B5EF4-FFF2-40B4-BE49-F238E27FC236}">
                <a16:creationId xmlns:a16="http://schemas.microsoft.com/office/drawing/2014/main" id="{7DCC62F7-A009-42BC-8396-EFA2CA8F3A64}"/>
              </a:ext>
            </a:extLst>
          </p:cNvPr>
          <p:cNvSpPr>
            <a:spLocks noGrp="1"/>
          </p:cNvSpPr>
          <p:nvPr>
            <p:ph type="body" sz="quarter" idx="15"/>
          </p:nvPr>
        </p:nvSpPr>
        <p:spPr>
          <a:xfrm>
            <a:off x="6456364" y="2480407"/>
            <a:ext cx="4895850" cy="292820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12">
            <a:extLst>
              <a:ext uri="{FF2B5EF4-FFF2-40B4-BE49-F238E27FC236}">
                <a16:creationId xmlns:a16="http://schemas.microsoft.com/office/drawing/2014/main" id="{3A4099AB-CF02-4C56-98C9-5FD2C0771A1A}"/>
              </a:ext>
            </a:extLst>
          </p:cNvPr>
          <p:cNvSpPr>
            <a:spLocks noGrp="1"/>
          </p:cNvSpPr>
          <p:nvPr>
            <p:ph sz="quarter" idx="16" hasCustomPrompt="1"/>
          </p:nvPr>
        </p:nvSpPr>
        <p:spPr>
          <a:xfrm>
            <a:off x="515939" y="1111250"/>
            <a:ext cx="5219700" cy="4297363"/>
          </a:xfrm>
        </p:spPr>
        <p:txBody>
          <a:bodyPr/>
          <a:lstStyle>
            <a:lvl1pPr>
              <a:defRPr/>
            </a:lvl1pPr>
          </a:lstStyle>
          <a:p>
            <a:pPr lvl="0"/>
            <a:r>
              <a:rPr lang="sv-SE"/>
              <a:t>Klicka för att lägga till text eller objekt</a:t>
            </a:r>
          </a:p>
          <a:p>
            <a:pPr lvl="1"/>
            <a:r>
              <a:rPr lang="sv-SE"/>
              <a:t>Nivå två</a:t>
            </a:r>
          </a:p>
          <a:p>
            <a:pPr lvl="2"/>
            <a:r>
              <a:rPr lang="sv-SE"/>
              <a:t>Nivå tre</a:t>
            </a:r>
          </a:p>
          <a:p>
            <a:pPr lvl="3"/>
            <a:r>
              <a:rPr lang="sv-SE"/>
              <a:t>Nivå fyra</a:t>
            </a:r>
          </a:p>
          <a:p>
            <a:pPr lvl="4"/>
            <a:r>
              <a:rPr lang="sv-SE"/>
              <a:t>Nivå fem</a:t>
            </a:r>
          </a:p>
        </p:txBody>
      </p:sp>
      <p:sp>
        <p:nvSpPr>
          <p:cNvPr id="12" name="Logotyp">
            <a:extLst>
              <a:ext uri="{FF2B5EF4-FFF2-40B4-BE49-F238E27FC236}">
                <a16:creationId xmlns:a16="http://schemas.microsoft.com/office/drawing/2014/main" id="{ABDBFC6E-8F3A-4141-9A9B-E6F47DDF4E4C}"/>
              </a:ext>
              <a:ext uri="{C183D7F6-B498-43B3-948B-1728B52AA6E4}">
                <adec:decorative xmlns:adec="http://schemas.microsoft.com/office/drawing/2017/decorative" val="1"/>
              </a:ext>
            </a:extLst>
          </p:cNvPr>
          <p:cNvSpPr>
            <a:spLocks/>
          </p:cNvSpPr>
          <p:nvPr userDrawn="1"/>
        </p:nvSpPr>
        <p:spPr bwMode="auto">
          <a:xfrm>
            <a:off x="11361426" y="260343"/>
            <a:ext cx="589042" cy="556743"/>
          </a:xfrm>
          <a:custGeom>
            <a:avLst/>
            <a:gdLst>
              <a:gd name="connsiteX0" fmla="*/ 0 w 589042"/>
              <a:gd name="connsiteY0" fmla="*/ 181480 h 556743"/>
              <a:gd name="connsiteX1" fmla="*/ 349805 w 589042"/>
              <a:gd name="connsiteY1" fmla="*/ 181480 h 556743"/>
              <a:gd name="connsiteX2" fmla="*/ 349805 w 589042"/>
              <a:gd name="connsiteY2" fmla="*/ 285530 h 556743"/>
              <a:gd name="connsiteX3" fmla="*/ 241777 w 589042"/>
              <a:gd name="connsiteY3" fmla="*/ 285530 h 556743"/>
              <a:gd name="connsiteX4" fmla="*/ 241777 w 589042"/>
              <a:gd name="connsiteY4" fmla="*/ 556743 h 556743"/>
              <a:gd name="connsiteX5" fmla="*/ 108028 w 589042"/>
              <a:gd name="connsiteY5" fmla="*/ 556743 h 556743"/>
              <a:gd name="connsiteX6" fmla="*/ 108028 w 589042"/>
              <a:gd name="connsiteY6" fmla="*/ 285530 h 556743"/>
              <a:gd name="connsiteX7" fmla="*/ 0 w 589042"/>
              <a:gd name="connsiteY7" fmla="*/ 285530 h 556743"/>
              <a:gd name="connsiteX8" fmla="*/ 1 w 589042"/>
              <a:gd name="connsiteY8" fmla="*/ 0 h 556743"/>
              <a:gd name="connsiteX9" fmla="*/ 589042 w 589042"/>
              <a:gd name="connsiteY9" fmla="*/ 0 h 556743"/>
              <a:gd name="connsiteX10" fmla="*/ 589042 w 589042"/>
              <a:gd name="connsiteY10" fmla="*/ 556743 h 556743"/>
              <a:gd name="connsiteX11" fmla="*/ 440530 w 589042"/>
              <a:gd name="connsiteY11" fmla="*/ 556743 h 556743"/>
              <a:gd name="connsiteX12" fmla="*/ 440530 w 589042"/>
              <a:gd name="connsiteY12" fmla="*/ 117478 h 556743"/>
              <a:gd name="connsiteX13" fmla="*/ 1 w 589042"/>
              <a:gd name="connsiteY13" fmla="*/ 117478 h 55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042" h="556743">
                <a:moveTo>
                  <a:pt x="0" y="181480"/>
                </a:moveTo>
                <a:lnTo>
                  <a:pt x="349805" y="181480"/>
                </a:lnTo>
                <a:lnTo>
                  <a:pt x="349805" y="285530"/>
                </a:lnTo>
                <a:lnTo>
                  <a:pt x="241777" y="285530"/>
                </a:lnTo>
                <a:lnTo>
                  <a:pt x="241777" y="556743"/>
                </a:lnTo>
                <a:lnTo>
                  <a:pt x="108028" y="556743"/>
                </a:lnTo>
                <a:lnTo>
                  <a:pt x="108028" y="285530"/>
                </a:lnTo>
                <a:lnTo>
                  <a:pt x="0" y="285530"/>
                </a:lnTo>
                <a:close/>
                <a:moveTo>
                  <a:pt x="1" y="0"/>
                </a:moveTo>
                <a:lnTo>
                  <a:pt x="589042" y="0"/>
                </a:lnTo>
                <a:lnTo>
                  <a:pt x="589042" y="556743"/>
                </a:lnTo>
                <a:lnTo>
                  <a:pt x="440530" y="556743"/>
                </a:lnTo>
                <a:lnTo>
                  <a:pt x="440530" y="117478"/>
                </a:lnTo>
                <a:lnTo>
                  <a:pt x="1" y="11747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sv-SE"/>
          </a:p>
        </p:txBody>
      </p:sp>
      <p:pic>
        <p:nvPicPr>
          <p:cNvPr id="10" name="Bild 9">
            <a:extLst>
              <a:ext uri="{FF2B5EF4-FFF2-40B4-BE49-F238E27FC236}">
                <a16:creationId xmlns:a16="http://schemas.microsoft.com/office/drawing/2014/main" id="{AE27381C-299D-40B0-9FA2-A8674C75BA5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2"/>
          <a:stretch/>
        </p:blipFill>
        <p:spPr>
          <a:xfrm>
            <a:off x="-1" y="6021831"/>
            <a:ext cx="11856061" cy="584332"/>
          </a:xfrm>
          <a:prstGeom prst="rect">
            <a:avLst/>
          </a:prstGeom>
        </p:spPr>
      </p:pic>
    </p:spTree>
    <p:extLst>
      <p:ext uri="{BB962C8B-B14F-4D97-AF65-F5344CB8AC3E}">
        <p14:creationId xmlns:p14="http://schemas.microsoft.com/office/powerpoint/2010/main" val="3599794843"/>
      </p:ext>
    </p:extLst>
  </p:cSld>
  <p:clrMapOvr>
    <a:masterClrMapping/>
  </p:clrMapOvr>
  <p:extLst>
    <p:ext uri="{DCECCB84-F9BA-43D5-87BE-67443E8EF086}">
      <p15:sldGuideLst xmlns:p15="http://schemas.microsoft.com/office/powerpoint/2012/main">
        <p15:guide id="1" pos="4067" userDrawn="1">
          <p15:clr>
            <a:srgbClr val="FBAE40"/>
          </p15:clr>
        </p15:guide>
        <p15:guide id="2" pos="3840">
          <p15:clr>
            <a:srgbClr val="FBAE40"/>
          </p15:clr>
        </p15:guide>
        <p15:guide id="3" pos="7151">
          <p15:clr>
            <a:srgbClr val="FBAE40"/>
          </p15:clr>
        </p15:guide>
        <p15:guide id="4" pos="361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mastartsida (färg)">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98E226-4457-4B40-A064-98A7BE685A5B}"/>
              </a:ext>
            </a:extLst>
          </p:cNvPr>
          <p:cNvSpPr>
            <a:spLocks noGrp="1"/>
          </p:cNvSpPr>
          <p:nvPr>
            <p:ph type="title" hasCustomPrompt="1"/>
          </p:nvPr>
        </p:nvSpPr>
        <p:spPr>
          <a:xfrm>
            <a:off x="6456364" y="1520825"/>
            <a:ext cx="4895850" cy="1816441"/>
          </a:xfrm>
        </p:spPr>
        <p:txBody>
          <a:bodyPr/>
          <a:lstStyle/>
          <a:p>
            <a:r>
              <a:rPr lang="sv-SE"/>
              <a:t>Klicka för att lägga till rubrik</a:t>
            </a:r>
          </a:p>
        </p:txBody>
      </p:sp>
      <p:sp>
        <p:nvSpPr>
          <p:cNvPr id="6" name="Platshållare för datum 5">
            <a:extLst>
              <a:ext uri="{FF2B5EF4-FFF2-40B4-BE49-F238E27FC236}">
                <a16:creationId xmlns:a16="http://schemas.microsoft.com/office/drawing/2014/main" id="{651AAEE3-BFF0-466A-AA22-80F8B05F03C3}"/>
              </a:ext>
            </a:extLst>
          </p:cNvPr>
          <p:cNvSpPr>
            <a:spLocks noGrp="1"/>
          </p:cNvSpPr>
          <p:nvPr>
            <p:ph type="dt" sz="half" idx="11"/>
          </p:nvPr>
        </p:nvSpPr>
        <p:spPr/>
        <p:txBody>
          <a:bodyPr/>
          <a:lstStyle/>
          <a:p>
            <a:fld id="{71FC1B9C-2487-4771-9FE1-11966026EA20}" type="datetimeFigureOut">
              <a:rPr lang="sv-SE" smtClean="0"/>
              <a:pPr/>
              <a:t>2023-04-18</a:t>
            </a:fld>
            <a:endParaRPr lang="sv-SE"/>
          </a:p>
        </p:txBody>
      </p:sp>
      <p:sp>
        <p:nvSpPr>
          <p:cNvPr id="7" name="Platshållare för sidfot 6">
            <a:extLst>
              <a:ext uri="{FF2B5EF4-FFF2-40B4-BE49-F238E27FC236}">
                <a16:creationId xmlns:a16="http://schemas.microsoft.com/office/drawing/2014/main" id="{37B6174C-9401-4601-8B6C-73E7CC22D97A}"/>
              </a:ext>
            </a:extLst>
          </p:cNvPr>
          <p:cNvSpPr>
            <a:spLocks noGrp="1"/>
          </p:cNvSpPr>
          <p:nvPr>
            <p:ph type="ftr" sz="quarter" idx="12"/>
          </p:nvPr>
        </p:nvSpPr>
        <p:spPr/>
        <p:txBody>
          <a:bodyPr/>
          <a:lstStyle/>
          <a:p>
            <a:endParaRPr lang="sv-SE"/>
          </a:p>
        </p:txBody>
      </p:sp>
      <p:sp>
        <p:nvSpPr>
          <p:cNvPr id="9" name="Platshållare för bildnummer 8">
            <a:extLst>
              <a:ext uri="{FF2B5EF4-FFF2-40B4-BE49-F238E27FC236}">
                <a16:creationId xmlns:a16="http://schemas.microsoft.com/office/drawing/2014/main" id="{BAFBC9A4-51BE-4295-B867-EA8188695ACD}"/>
              </a:ext>
            </a:extLst>
          </p:cNvPr>
          <p:cNvSpPr>
            <a:spLocks noGrp="1"/>
          </p:cNvSpPr>
          <p:nvPr>
            <p:ph type="sldNum" sz="quarter" idx="13"/>
          </p:nvPr>
        </p:nvSpPr>
        <p:spPr/>
        <p:txBody>
          <a:bodyPr/>
          <a:lstStyle/>
          <a:p>
            <a:fld id="{EE92668B-B223-40BD-BB8B-DE8438443619}" type="slidenum">
              <a:rPr lang="sv-SE" smtClean="0"/>
              <a:pPr/>
              <a:t>‹#›</a:t>
            </a:fld>
            <a:endParaRPr lang="sv-SE"/>
          </a:p>
        </p:txBody>
      </p:sp>
      <p:pic>
        <p:nvPicPr>
          <p:cNvPr id="17" name="Bild 16">
            <a:extLst>
              <a:ext uri="{FF2B5EF4-FFF2-40B4-BE49-F238E27FC236}">
                <a16:creationId xmlns:a16="http://schemas.microsoft.com/office/drawing/2014/main" id="{7FECC846-C87F-434C-87BB-80456FA59AD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2"/>
          <a:stretch/>
        </p:blipFill>
        <p:spPr>
          <a:xfrm>
            <a:off x="-1" y="6021831"/>
            <a:ext cx="11856061" cy="584332"/>
          </a:xfrm>
          <a:prstGeom prst="rect">
            <a:avLst/>
          </a:prstGeom>
        </p:spPr>
      </p:pic>
      <p:sp>
        <p:nvSpPr>
          <p:cNvPr id="22" name="Logotyp">
            <a:extLst>
              <a:ext uri="{FF2B5EF4-FFF2-40B4-BE49-F238E27FC236}">
                <a16:creationId xmlns:a16="http://schemas.microsoft.com/office/drawing/2014/main" id="{B372500E-C18C-46B7-B797-A2691975E656}"/>
              </a:ext>
              <a:ext uri="{C183D7F6-B498-43B3-948B-1728B52AA6E4}">
                <adec:decorative xmlns:adec="http://schemas.microsoft.com/office/drawing/2017/decorative" val="1"/>
              </a:ext>
            </a:extLst>
          </p:cNvPr>
          <p:cNvSpPr>
            <a:spLocks/>
          </p:cNvSpPr>
          <p:nvPr userDrawn="1"/>
        </p:nvSpPr>
        <p:spPr bwMode="auto">
          <a:xfrm>
            <a:off x="11361426" y="260343"/>
            <a:ext cx="589042" cy="556743"/>
          </a:xfrm>
          <a:custGeom>
            <a:avLst/>
            <a:gdLst>
              <a:gd name="connsiteX0" fmla="*/ 0 w 589042"/>
              <a:gd name="connsiteY0" fmla="*/ 181480 h 556743"/>
              <a:gd name="connsiteX1" fmla="*/ 349805 w 589042"/>
              <a:gd name="connsiteY1" fmla="*/ 181480 h 556743"/>
              <a:gd name="connsiteX2" fmla="*/ 349805 w 589042"/>
              <a:gd name="connsiteY2" fmla="*/ 285530 h 556743"/>
              <a:gd name="connsiteX3" fmla="*/ 241777 w 589042"/>
              <a:gd name="connsiteY3" fmla="*/ 285530 h 556743"/>
              <a:gd name="connsiteX4" fmla="*/ 241777 w 589042"/>
              <a:gd name="connsiteY4" fmla="*/ 556743 h 556743"/>
              <a:gd name="connsiteX5" fmla="*/ 108028 w 589042"/>
              <a:gd name="connsiteY5" fmla="*/ 556743 h 556743"/>
              <a:gd name="connsiteX6" fmla="*/ 108028 w 589042"/>
              <a:gd name="connsiteY6" fmla="*/ 285530 h 556743"/>
              <a:gd name="connsiteX7" fmla="*/ 0 w 589042"/>
              <a:gd name="connsiteY7" fmla="*/ 285530 h 556743"/>
              <a:gd name="connsiteX8" fmla="*/ 1 w 589042"/>
              <a:gd name="connsiteY8" fmla="*/ 0 h 556743"/>
              <a:gd name="connsiteX9" fmla="*/ 589042 w 589042"/>
              <a:gd name="connsiteY9" fmla="*/ 0 h 556743"/>
              <a:gd name="connsiteX10" fmla="*/ 589042 w 589042"/>
              <a:gd name="connsiteY10" fmla="*/ 556743 h 556743"/>
              <a:gd name="connsiteX11" fmla="*/ 440530 w 589042"/>
              <a:gd name="connsiteY11" fmla="*/ 556743 h 556743"/>
              <a:gd name="connsiteX12" fmla="*/ 440530 w 589042"/>
              <a:gd name="connsiteY12" fmla="*/ 117478 h 556743"/>
              <a:gd name="connsiteX13" fmla="*/ 1 w 589042"/>
              <a:gd name="connsiteY13" fmla="*/ 117478 h 55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042" h="556743">
                <a:moveTo>
                  <a:pt x="0" y="181480"/>
                </a:moveTo>
                <a:lnTo>
                  <a:pt x="349805" y="181480"/>
                </a:lnTo>
                <a:lnTo>
                  <a:pt x="349805" y="285530"/>
                </a:lnTo>
                <a:lnTo>
                  <a:pt x="241777" y="285530"/>
                </a:lnTo>
                <a:lnTo>
                  <a:pt x="241777" y="556743"/>
                </a:lnTo>
                <a:lnTo>
                  <a:pt x="108028" y="556743"/>
                </a:lnTo>
                <a:lnTo>
                  <a:pt x="108028" y="285530"/>
                </a:lnTo>
                <a:lnTo>
                  <a:pt x="0" y="285530"/>
                </a:lnTo>
                <a:close/>
                <a:moveTo>
                  <a:pt x="1" y="0"/>
                </a:moveTo>
                <a:lnTo>
                  <a:pt x="589042" y="0"/>
                </a:lnTo>
                <a:lnTo>
                  <a:pt x="589042" y="556743"/>
                </a:lnTo>
                <a:lnTo>
                  <a:pt x="440530" y="556743"/>
                </a:lnTo>
                <a:lnTo>
                  <a:pt x="440530" y="117478"/>
                </a:lnTo>
                <a:lnTo>
                  <a:pt x="1" y="11747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sv-SE"/>
          </a:p>
        </p:txBody>
      </p:sp>
      <p:sp>
        <p:nvSpPr>
          <p:cNvPr id="16" name="Platshållare för bild 15">
            <a:extLst>
              <a:ext uri="{FF2B5EF4-FFF2-40B4-BE49-F238E27FC236}">
                <a16:creationId xmlns:a16="http://schemas.microsoft.com/office/drawing/2014/main" id="{246807D4-B7A0-4663-9404-F91AB8B04CAC}"/>
              </a:ext>
            </a:extLst>
          </p:cNvPr>
          <p:cNvSpPr>
            <a:spLocks noGrp="1"/>
          </p:cNvSpPr>
          <p:nvPr>
            <p:ph type="pic" sz="quarter" idx="14"/>
          </p:nvPr>
        </p:nvSpPr>
        <p:spPr>
          <a:xfrm>
            <a:off x="0" y="0"/>
            <a:ext cx="6096000" cy="6856413"/>
          </a:xfrm>
          <a:custGeom>
            <a:avLst/>
            <a:gdLst>
              <a:gd name="connsiteX0" fmla="*/ 0 w 6096000"/>
              <a:gd name="connsiteY0" fmla="*/ 0 h 6856413"/>
              <a:gd name="connsiteX1" fmla="*/ 6096000 w 6096000"/>
              <a:gd name="connsiteY1" fmla="*/ 0 h 6856413"/>
              <a:gd name="connsiteX2" fmla="*/ 6096000 w 6096000"/>
              <a:gd name="connsiteY2" fmla="*/ 2495550 h 6856413"/>
              <a:gd name="connsiteX3" fmla="*/ 4229099 w 6096000"/>
              <a:gd name="connsiteY3" fmla="*/ 2495550 h 6856413"/>
              <a:gd name="connsiteX4" fmla="*/ 4229099 w 6096000"/>
              <a:gd name="connsiteY4" fmla="*/ 2966419 h 6856413"/>
              <a:gd name="connsiteX5" fmla="*/ 5629274 w 6096000"/>
              <a:gd name="connsiteY5" fmla="*/ 2966419 h 6856413"/>
              <a:gd name="connsiteX6" fmla="*/ 5629274 w 6096000"/>
              <a:gd name="connsiteY6" fmla="*/ 4343400 h 6856413"/>
              <a:gd name="connsiteX7" fmla="*/ 6096000 w 6096000"/>
              <a:gd name="connsiteY7" fmla="*/ 4343400 h 6856413"/>
              <a:gd name="connsiteX8" fmla="*/ 6096000 w 6096000"/>
              <a:gd name="connsiteY8" fmla="*/ 6856413 h 6856413"/>
              <a:gd name="connsiteX9" fmla="*/ 0 w 6096000"/>
              <a:gd name="connsiteY9"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6413">
                <a:moveTo>
                  <a:pt x="0" y="0"/>
                </a:moveTo>
                <a:lnTo>
                  <a:pt x="6096000" y="0"/>
                </a:lnTo>
                <a:lnTo>
                  <a:pt x="6096000" y="2495550"/>
                </a:lnTo>
                <a:lnTo>
                  <a:pt x="4229099" y="2495550"/>
                </a:lnTo>
                <a:lnTo>
                  <a:pt x="4229099" y="2966419"/>
                </a:lnTo>
                <a:lnTo>
                  <a:pt x="5629274" y="2966419"/>
                </a:lnTo>
                <a:lnTo>
                  <a:pt x="5629274" y="4343400"/>
                </a:lnTo>
                <a:lnTo>
                  <a:pt x="6096000" y="4343400"/>
                </a:lnTo>
                <a:lnTo>
                  <a:pt x="6096000" y="6856413"/>
                </a:lnTo>
                <a:lnTo>
                  <a:pt x="0" y="6856413"/>
                </a:lnTo>
                <a:close/>
              </a:path>
            </a:pathLst>
          </a:custGeom>
          <a:solidFill>
            <a:schemeClr val="tx1">
              <a:lumMod val="75000"/>
            </a:schemeClr>
          </a:solidFill>
        </p:spPr>
        <p:txBody>
          <a:bodyPr wrap="square" anchor="ctr">
            <a:noAutofit/>
          </a:bodyPr>
          <a:lstStyle>
            <a:lvl1pPr marL="0" indent="0" algn="ctr">
              <a:buNone/>
              <a:defRPr/>
            </a:lvl1pPr>
          </a:lstStyle>
          <a:p>
            <a:r>
              <a:rPr lang="sv-SE"/>
              <a:t>Klicka på ikonen för att lägga till en bild</a:t>
            </a:r>
          </a:p>
        </p:txBody>
      </p:sp>
      <p:sp>
        <p:nvSpPr>
          <p:cNvPr id="18" name="Platshållare för text 11">
            <a:extLst>
              <a:ext uri="{FF2B5EF4-FFF2-40B4-BE49-F238E27FC236}">
                <a16:creationId xmlns:a16="http://schemas.microsoft.com/office/drawing/2014/main" id="{01433A41-C488-469E-8A32-B1BBF19F6ADA}"/>
              </a:ext>
            </a:extLst>
          </p:cNvPr>
          <p:cNvSpPr>
            <a:spLocks noGrp="1"/>
          </p:cNvSpPr>
          <p:nvPr>
            <p:ph type="body" sz="quarter" idx="15"/>
          </p:nvPr>
        </p:nvSpPr>
        <p:spPr>
          <a:xfrm>
            <a:off x="6456364" y="3520735"/>
            <a:ext cx="4895850" cy="1887878"/>
          </a:xfrm>
        </p:spPr>
        <p:txBody>
          <a:bodyPr/>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919052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0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utsida/Kontakt">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186E248-B4D9-421C-B50F-76D9C586C3FF}"/>
              </a:ext>
            </a:extLst>
          </p:cNvPr>
          <p:cNvSpPr>
            <a:spLocks noGrp="1"/>
          </p:cNvSpPr>
          <p:nvPr>
            <p:ph type="dt" sz="half" idx="10"/>
          </p:nvPr>
        </p:nvSpPr>
        <p:spPr/>
        <p:txBody>
          <a:bodyPr/>
          <a:lstStyle/>
          <a:p>
            <a:fld id="{71FC1B9C-2487-4771-9FE1-11966026EA20}" type="datetimeFigureOut">
              <a:rPr lang="sv-SE" smtClean="0"/>
              <a:t>2023-04-18</a:t>
            </a:fld>
            <a:endParaRPr lang="sv-SE"/>
          </a:p>
        </p:txBody>
      </p:sp>
      <p:sp>
        <p:nvSpPr>
          <p:cNvPr id="3" name="Platshållare för sidfot 2">
            <a:extLst>
              <a:ext uri="{FF2B5EF4-FFF2-40B4-BE49-F238E27FC236}">
                <a16:creationId xmlns:a16="http://schemas.microsoft.com/office/drawing/2014/main" id="{C5CDD87C-16D8-445C-A4FE-C96CE5EE8C2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3854B0E-C854-4DA2-9166-2D46F8E08200}"/>
              </a:ext>
            </a:extLst>
          </p:cNvPr>
          <p:cNvSpPr>
            <a:spLocks noGrp="1"/>
          </p:cNvSpPr>
          <p:nvPr>
            <p:ph type="sldNum" sz="quarter" idx="12"/>
          </p:nvPr>
        </p:nvSpPr>
        <p:spPr/>
        <p:txBody>
          <a:bodyPr/>
          <a:lstStyle/>
          <a:p>
            <a:fld id="{EE92668B-B223-40BD-BB8B-DE8438443619}" type="slidenum">
              <a:rPr lang="sv-SE" smtClean="0"/>
              <a:t>‹#›</a:t>
            </a:fld>
            <a:endParaRPr lang="sv-SE"/>
          </a:p>
        </p:txBody>
      </p:sp>
      <p:sp>
        <p:nvSpPr>
          <p:cNvPr id="10" name="Rektangel 9">
            <a:extLst>
              <a:ext uri="{FF2B5EF4-FFF2-40B4-BE49-F238E27FC236}">
                <a16:creationId xmlns:a16="http://schemas.microsoft.com/office/drawing/2014/main" id="{962C590C-7AFD-4EF1-8A90-B576771E0D72}"/>
              </a:ext>
              <a:ext uri="{C183D7F6-B498-43B3-948B-1728B52AA6E4}">
                <adec:decorative xmlns:adec="http://schemas.microsoft.com/office/drawing/2017/decorative" val="1"/>
              </a:ext>
            </a:extLst>
          </p:cNvPr>
          <p:cNvSpPr/>
          <p:nvPr userDrawn="1"/>
        </p:nvSpPr>
        <p:spPr>
          <a:xfrm>
            <a:off x="0" y="0"/>
            <a:ext cx="12193508" cy="6857396"/>
          </a:xfrm>
          <a:prstGeom prst="rect">
            <a:avLst/>
          </a:prstGeom>
          <a:gradFill>
            <a:gsLst>
              <a:gs pos="56000">
                <a:srgbClr val="4D7BA0"/>
              </a:gs>
              <a:gs pos="0">
                <a:srgbClr val="93BBD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 12">
            <a:extLst>
              <a:ext uri="{FF2B5EF4-FFF2-40B4-BE49-F238E27FC236}">
                <a16:creationId xmlns:a16="http://schemas.microsoft.com/office/drawing/2014/main" id="{E37AC6E0-D427-46D7-80D5-873C4462DE8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2"/>
          <a:stretch/>
        </p:blipFill>
        <p:spPr>
          <a:xfrm>
            <a:off x="-1" y="6021831"/>
            <a:ext cx="11856061" cy="584332"/>
          </a:xfrm>
          <a:prstGeom prst="rect">
            <a:avLst/>
          </a:prstGeom>
        </p:spPr>
      </p:pic>
      <p:sp>
        <p:nvSpPr>
          <p:cNvPr id="14" name="Platshållare för text 11">
            <a:extLst>
              <a:ext uri="{FF2B5EF4-FFF2-40B4-BE49-F238E27FC236}">
                <a16:creationId xmlns:a16="http://schemas.microsoft.com/office/drawing/2014/main" id="{69AA6BED-7A2A-4F1E-8AB9-E85B260326A5}"/>
              </a:ext>
            </a:extLst>
          </p:cNvPr>
          <p:cNvSpPr>
            <a:spLocks noGrp="1"/>
          </p:cNvSpPr>
          <p:nvPr>
            <p:ph type="body" sz="quarter" idx="15" hasCustomPrompt="1"/>
          </p:nvPr>
        </p:nvSpPr>
        <p:spPr>
          <a:xfrm>
            <a:off x="6553201" y="2639026"/>
            <a:ext cx="2876550" cy="1887878"/>
          </a:xfrm>
        </p:spPr>
        <p:txBody>
          <a:bodyPr>
            <a:normAutofit/>
          </a:bodyPr>
          <a:lstStyle>
            <a:lvl1pPr marL="0" indent="0">
              <a:buNone/>
              <a:defRPr sz="1400">
                <a:solidFill>
                  <a:schemeClr val="bg1"/>
                </a:solidFill>
              </a:defRPr>
            </a:lvl1pPr>
          </a:lstStyle>
          <a:p>
            <a:pPr lvl="0"/>
            <a:r>
              <a:rPr lang="sv-SE"/>
              <a:t>Ange dina kontaktuppgifter här</a:t>
            </a:r>
          </a:p>
        </p:txBody>
      </p:sp>
      <p:sp>
        <p:nvSpPr>
          <p:cNvPr id="15" name="textruta 14">
            <a:extLst>
              <a:ext uri="{FF2B5EF4-FFF2-40B4-BE49-F238E27FC236}">
                <a16:creationId xmlns:a16="http://schemas.microsoft.com/office/drawing/2014/main" id="{43DD11A6-A3B9-47F5-ABF3-96FA9CA52898}"/>
              </a:ext>
            </a:extLst>
          </p:cNvPr>
          <p:cNvSpPr txBox="1"/>
          <p:nvPr userDrawn="1"/>
        </p:nvSpPr>
        <p:spPr>
          <a:xfrm>
            <a:off x="6447344" y="2349584"/>
            <a:ext cx="4049206" cy="307777"/>
          </a:xfrm>
          <a:prstGeom prst="rect">
            <a:avLst/>
          </a:prstGeom>
          <a:noFill/>
        </p:spPr>
        <p:txBody>
          <a:bodyPr wrap="square" rtlCol="0">
            <a:spAutoFit/>
          </a:bodyPr>
          <a:lstStyle/>
          <a:p>
            <a:r>
              <a:rPr lang="sv-SE" sz="1400" b="1">
                <a:solidFill>
                  <a:schemeClr val="bg1"/>
                </a:solidFill>
              </a:rPr>
              <a:t>Kontakta oss gärna</a:t>
            </a:r>
          </a:p>
        </p:txBody>
      </p:sp>
      <p:sp>
        <p:nvSpPr>
          <p:cNvPr id="17" name="Frihandsfigur: Form 16">
            <a:extLst>
              <a:ext uri="{FF2B5EF4-FFF2-40B4-BE49-F238E27FC236}">
                <a16:creationId xmlns:a16="http://schemas.microsoft.com/office/drawing/2014/main" id="{42252E8F-3EA7-408E-88B5-04A193A9AE90}"/>
              </a:ext>
              <a:ext uri="{C183D7F6-B498-43B3-948B-1728B52AA6E4}">
                <adec:decorative xmlns:adec="http://schemas.microsoft.com/office/drawing/2017/decorative" val="1"/>
              </a:ext>
            </a:extLst>
          </p:cNvPr>
          <p:cNvSpPr>
            <a:spLocks noChangeAspect="1"/>
          </p:cNvSpPr>
          <p:nvPr userDrawn="1"/>
        </p:nvSpPr>
        <p:spPr>
          <a:xfrm>
            <a:off x="979714" y="2349584"/>
            <a:ext cx="5115600" cy="1497524"/>
          </a:xfrm>
          <a:custGeom>
            <a:avLst/>
            <a:gdLst>
              <a:gd name="connsiteX0" fmla="*/ 1263943 w 3590311"/>
              <a:gd name="connsiteY0" fmla="*/ 743045 h 1051016"/>
              <a:gd name="connsiteX1" fmla="*/ 1263943 w 3590311"/>
              <a:gd name="connsiteY1" fmla="*/ 876164 h 1051016"/>
              <a:gd name="connsiteX2" fmla="*/ 1384925 w 3590311"/>
              <a:gd name="connsiteY2" fmla="*/ 876164 h 1051016"/>
              <a:gd name="connsiteX3" fmla="*/ 1443793 w 3590311"/>
              <a:gd name="connsiteY3" fmla="*/ 855719 h 1051016"/>
              <a:gd name="connsiteX4" fmla="*/ 1462096 w 3590311"/>
              <a:gd name="connsiteY4" fmla="*/ 811065 h 1051016"/>
              <a:gd name="connsiteX5" fmla="*/ 1379797 w 3590311"/>
              <a:gd name="connsiteY5" fmla="*/ 743045 h 1051016"/>
              <a:gd name="connsiteX6" fmla="*/ 2815997 w 3590311"/>
              <a:gd name="connsiteY6" fmla="*/ 502381 h 1051016"/>
              <a:gd name="connsiteX7" fmla="*/ 2656528 w 3590311"/>
              <a:gd name="connsiteY7" fmla="*/ 693394 h 1051016"/>
              <a:gd name="connsiteX8" fmla="*/ 2815673 w 3590311"/>
              <a:gd name="connsiteY8" fmla="*/ 880707 h 1051016"/>
              <a:gd name="connsiteX9" fmla="*/ 2971767 w 3590311"/>
              <a:gd name="connsiteY9" fmla="*/ 686774 h 1051016"/>
              <a:gd name="connsiteX10" fmla="*/ 2958786 w 3590311"/>
              <a:gd name="connsiteY10" fmla="*/ 598374 h 1051016"/>
              <a:gd name="connsiteX11" fmla="*/ 2815997 w 3590311"/>
              <a:gd name="connsiteY11" fmla="*/ 502381 h 1051016"/>
              <a:gd name="connsiteX12" fmla="*/ 1264982 w 3590311"/>
              <a:gd name="connsiteY12" fmla="*/ 482650 h 1051016"/>
              <a:gd name="connsiteX13" fmla="*/ 1264982 w 3590311"/>
              <a:gd name="connsiteY13" fmla="*/ 599477 h 1051016"/>
              <a:gd name="connsiteX14" fmla="*/ 1368828 w 3590311"/>
              <a:gd name="connsiteY14" fmla="*/ 599477 h 1051016"/>
              <a:gd name="connsiteX15" fmla="*/ 1443014 w 3590311"/>
              <a:gd name="connsiteY15" fmla="*/ 542167 h 1051016"/>
              <a:gd name="connsiteX16" fmla="*/ 1373956 w 3590311"/>
              <a:gd name="connsiteY16" fmla="*/ 482910 h 1051016"/>
              <a:gd name="connsiteX17" fmla="*/ 1989183 w 3590311"/>
              <a:gd name="connsiteY17" fmla="*/ 481872 h 1051016"/>
              <a:gd name="connsiteX18" fmla="*/ 1989183 w 3590311"/>
              <a:gd name="connsiteY18" fmla="*/ 641861 h 1051016"/>
              <a:gd name="connsiteX19" fmla="*/ 2062395 w 3590311"/>
              <a:gd name="connsiteY19" fmla="*/ 641861 h 1051016"/>
              <a:gd name="connsiteX20" fmla="*/ 2172083 w 3590311"/>
              <a:gd name="connsiteY20" fmla="*/ 562353 h 1051016"/>
              <a:gd name="connsiteX21" fmla="*/ 2061422 w 3590311"/>
              <a:gd name="connsiteY21" fmla="*/ 481872 h 1051016"/>
              <a:gd name="connsiteX22" fmla="*/ 1740406 w 3590311"/>
              <a:gd name="connsiteY22" fmla="*/ 338369 h 1051016"/>
              <a:gd name="connsiteX23" fmla="*/ 2097963 w 3590311"/>
              <a:gd name="connsiteY23" fmla="*/ 338369 h 1051016"/>
              <a:gd name="connsiteX24" fmla="*/ 2274697 w 3590311"/>
              <a:gd name="connsiteY24" fmla="*/ 359722 h 1051016"/>
              <a:gd name="connsiteX25" fmla="*/ 2398599 w 3590311"/>
              <a:gd name="connsiteY25" fmla="*/ 557550 h 1051016"/>
              <a:gd name="connsiteX26" fmla="*/ 2343755 w 3590311"/>
              <a:gd name="connsiteY26" fmla="*/ 695212 h 1051016"/>
              <a:gd name="connsiteX27" fmla="*/ 2251331 w 3590311"/>
              <a:gd name="connsiteY27" fmla="*/ 747589 h 1051016"/>
              <a:gd name="connsiteX28" fmla="*/ 2426053 w 3590311"/>
              <a:gd name="connsiteY28" fmla="*/ 1023886 h 1051016"/>
              <a:gd name="connsiteX29" fmla="*/ 2152936 w 3590311"/>
              <a:gd name="connsiteY29" fmla="*/ 1023886 h 1051016"/>
              <a:gd name="connsiteX30" fmla="*/ 2013782 w 3590311"/>
              <a:gd name="connsiteY30" fmla="*/ 782443 h 1051016"/>
              <a:gd name="connsiteX31" fmla="*/ 1989183 w 3590311"/>
              <a:gd name="connsiteY31" fmla="*/ 782443 h 1051016"/>
              <a:gd name="connsiteX32" fmla="*/ 1989183 w 3590311"/>
              <a:gd name="connsiteY32" fmla="*/ 1023886 h 1051016"/>
              <a:gd name="connsiteX33" fmla="*/ 1740406 w 3590311"/>
              <a:gd name="connsiteY33" fmla="*/ 1023886 h 1051016"/>
              <a:gd name="connsiteX34" fmla="*/ 1017308 w 3590311"/>
              <a:gd name="connsiteY34" fmla="*/ 337849 h 1051016"/>
              <a:gd name="connsiteX35" fmla="*/ 1441846 w 3590311"/>
              <a:gd name="connsiteY35" fmla="*/ 337849 h 1051016"/>
              <a:gd name="connsiteX36" fmla="*/ 1623577 w 3590311"/>
              <a:gd name="connsiteY36" fmla="*/ 393212 h 1051016"/>
              <a:gd name="connsiteX37" fmla="*/ 1672320 w 3590311"/>
              <a:gd name="connsiteY37" fmla="*/ 511792 h 1051016"/>
              <a:gd name="connsiteX38" fmla="*/ 1621565 w 3590311"/>
              <a:gd name="connsiteY38" fmla="*/ 632254 h 1051016"/>
              <a:gd name="connsiteX39" fmla="*/ 1560620 w 3590311"/>
              <a:gd name="connsiteY39" fmla="*/ 669184 h 1051016"/>
              <a:gd name="connsiteX40" fmla="*/ 1644996 w 3590311"/>
              <a:gd name="connsiteY40" fmla="*/ 710983 h 1051016"/>
              <a:gd name="connsiteX41" fmla="*/ 1692700 w 3590311"/>
              <a:gd name="connsiteY41" fmla="*/ 827810 h 1051016"/>
              <a:gd name="connsiteX42" fmla="*/ 1639933 w 3590311"/>
              <a:gd name="connsiteY42" fmla="*/ 967744 h 1051016"/>
              <a:gd name="connsiteX43" fmla="*/ 1456060 w 3590311"/>
              <a:gd name="connsiteY43" fmla="*/ 1024145 h 1051016"/>
              <a:gd name="connsiteX44" fmla="*/ 1017308 w 3590311"/>
              <a:gd name="connsiteY44" fmla="*/ 1024145 h 1051016"/>
              <a:gd name="connsiteX45" fmla="*/ 700511 w 3590311"/>
              <a:gd name="connsiteY45" fmla="*/ 335383 h 1051016"/>
              <a:gd name="connsiteX46" fmla="*/ 947146 w 3590311"/>
              <a:gd name="connsiteY46" fmla="*/ 335383 h 1051016"/>
              <a:gd name="connsiteX47" fmla="*/ 947146 w 3590311"/>
              <a:gd name="connsiteY47" fmla="*/ 1023367 h 1051016"/>
              <a:gd name="connsiteX48" fmla="*/ 700511 w 3590311"/>
              <a:gd name="connsiteY48" fmla="*/ 1023367 h 1051016"/>
              <a:gd name="connsiteX49" fmla="*/ 0 w 3590311"/>
              <a:gd name="connsiteY49" fmla="*/ 334669 h 1051016"/>
              <a:gd name="connsiteX50" fmla="*/ 639176 w 3590311"/>
              <a:gd name="connsiteY50" fmla="*/ 334669 h 1051016"/>
              <a:gd name="connsiteX51" fmla="*/ 639176 w 3590311"/>
              <a:gd name="connsiteY51" fmla="*/ 527175 h 1051016"/>
              <a:gd name="connsiteX52" fmla="*/ 442257 w 3590311"/>
              <a:gd name="connsiteY52" fmla="*/ 527175 h 1051016"/>
              <a:gd name="connsiteX53" fmla="*/ 442257 w 3590311"/>
              <a:gd name="connsiteY53" fmla="*/ 1024405 h 1051016"/>
              <a:gd name="connsiteX54" fmla="*/ 196919 w 3590311"/>
              <a:gd name="connsiteY54" fmla="*/ 1024405 h 1051016"/>
              <a:gd name="connsiteX55" fmla="*/ 196919 w 3590311"/>
              <a:gd name="connsiteY55" fmla="*/ 527175 h 1051016"/>
              <a:gd name="connsiteX56" fmla="*/ 0 w 3590311"/>
              <a:gd name="connsiteY56" fmla="*/ 527175 h 1051016"/>
              <a:gd name="connsiteX57" fmla="*/ 2815932 w 3590311"/>
              <a:gd name="connsiteY57" fmla="*/ 333241 h 1051016"/>
              <a:gd name="connsiteX58" fmla="*/ 3201268 w 3590311"/>
              <a:gd name="connsiteY58" fmla="*/ 686904 h 1051016"/>
              <a:gd name="connsiteX59" fmla="*/ 2811843 w 3590311"/>
              <a:gd name="connsiteY59" fmla="*/ 1051016 h 1051016"/>
              <a:gd name="connsiteX60" fmla="*/ 2428260 w 3590311"/>
              <a:gd name="connsiteY60" fmla="*/ 694497 h 1051016"/>
              <a:gd name="connsiteX61" fmla="*/ 2815932 w 3590311"/>
              <a:gd name="connsiteY61" fmla="*/ 333241 h 1051016"/>
              <a:gd name="connsiteX62" fmla="*/ 2486421 w 3590311"/>
              <a:gd name="connsiteY62" fmla="*/ 0 h 1051016"/>
              <a:gd name="connsiteX63" fmla="*/ 3590311 w 3590311"/>
              <a:gd name="connsiteY63" fmla="*/ 0 h 1051016"/>
              <a:gd name="connsiteX64" fmla="*/ 3590311 w 3590311"/>
              <a:gd name="connsiteY64" fmla="*/ 1024187 h 1051016"/>
              <a:gd name="connsiteX65" fmla="*/ 3314338 w 3590311"/>
              <a:gd name="connsiteY65" fmla="*/ 1024187 h 1051016"/>
              <a:gd name="connsiteX66" fmla="*/ 3314338 w 3590311"/>
              <a:gd name="connsiteY66" fmla="*/ 220804 h 1051016"/>
              <a:gd name="connsiteX67" fmla="*/ 2486421 w 3590311"/>
              <a:gd name="connsiteY67" fmla="*/ 220804 h 10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90311" h="1051016">
                <a:moveTo>
                  <a:pt x="1263943" y="743045"/>
                </a:moveTo>
                <a:lnTo>
                  <a:pt x="1263943" y="876164"/>
                </a:lnTo>
                <a:lnTo>
                  <a:pt x="1384925" y="876164"/>
                </a:lnTo>
                <a:cubicBezTo>
                  <a:pt x="1405175" y="875190"/>
                  <a:pt x="1426528" y="874217"/>
                  <a:pt x="1443793" y="855719"/>
                </a:cubicBezTo>
                <a:cubicBezTo>
                  <a:pt x="1455638" y="843893"/>
                  <a:pt x="1462233" y="827802"/>
                  <a:pt x="1462096" y="811065"/>
                </a:cubicBezTo>
                <a:cubicBezTo>
                  <a:pt x="1462096" y="746940"/>
                  <a:pt x="1401151" y="744019"/>
                  <a:pt x="1379797" y="743045"/>
                </a:cubicBezTo>
                <a:close/>
                <a:moveTo>
                  <a:pt x="2815997" y="502381"/>
                </a:moveTo>
                <a:cubicBezTo>
                  <a:pt x="2715071" y="502576"/>
                  <a:pt x="2656528" y="554824"/>
                  <a:pt x="2656528" y="693394"/>
                </a:cubicBezTo>
                <a:cubicBezTo>
                  <a:pt x="2656528" y="810221"/>
                  <a:pt x="2707542" y="880707"/>
                  <a:pt x="2815673" y="880707"/>
                </a:cubicBezTo>
                <a:cubicBezTo>
                  <a:pt x="2907447" y="880707"/>
                  <a:pt x="2971767" y="813207"/>
                  <a:pt x="2971767" y="686774"/>
                </a:cubicBezTo>
                <a:cubicBezTo>
                  <a:pt x="2972849" y="656763"/>
                  <a:pt x="2968450" y="626807"/>
                  <a:pt x="2958786" y="598374"/>
                </a:cubicBezTo>
                <a:cubicBezTo>
                  <a:pt x="2924063" y="505237"/>
                  <a:pt x="2836312" y="502381"/>
                  <a:pt x="2815997" y="502381"/>
                </a:cubicBezTo>
                <a:close/>
                <a:moveTo>
                  <a:pt x="1264982" y="482650"/>
                </a:moveTo>
                <a:lnTo>
                  <a:pt x="1264982" y="599477"/>
                </a:lnTo>
                <a:lnTo>
                  <a:pt x="1368828" y="599477"/>
                </a:lnTo>
                <a:cubicBezTo>
                  <a:pt x="1390182" y="599477"/>
                  <a:pt x="1443014" y="599477"/>
                  <a:pt x="1443014" y="542167"/>
                </a:cubicBezTo>
                <a:cubicBezTo>
                  <a:pt x="1443014" y="484857"/>
                  <a:pt x="1394271" y="483753"/>
                  <a:pt x="1373956" y="482910"/>
                </a:cubicBezTo>
                <a:close/>
                <a:moveTo>
                  <a:pt x="1989183" y="481872"/>
                </a:moveTo>
                <a:lnTo>
                  <a:pt x="1989183" y="641861"/>
                </a:lnTo>
                <a:lnTo>
                  <a:pt x="2062395" y="641861"/>
                </a:lnTo>
                <a:cubicBezTo>
                  <a:pt x="2099975" y="641861"/>
                  <a:pt x="2172083" y="639913"/>
                  <a:pt x="2172083" y="562353"/>
                </a:cubicBezTo>
                <a:cubicBezTo>
                  <a:pt x="2172083" y="483819"/>
                  <a:pt x="2101013" y="481872"/>
                  <a:pt x="2061422" y="481872"/>
                </a:cubicBezTo>
                <a:close/>
                <a:moveTo>
                  <a:pt x="1740406" y="338369"/>
                </a:moveTo>
                <a:lnTo>
                  <a:pt x="2097963" y="338369"/>
                </a:lnTo>
                <a:cubicBezTo>
                  <a:pt x="2165982" y="338369"/>
                  <a:pt x="2231016" y="342263"/>
                  <a:pt x="2274697" y="359722"/>
                </a:cubicBezTo>
                <a:cubicBezTo>
                  <a:pt x="2370171" y="398665"/>
                  <a:pt x="2398599" y="491608"/>
                  <a:pt x="2398599" y="557550"/>
                </a:cubicBezTo>
                <a:cubicBezTo>
                  <a:pt x="2398599" y="583512"/>
                  <a:pt x="2395548" y="644781"/>
                  <a:pt x="2343755" y="695212"/>
                </a:cubicBezTo>
                <a:cubicBezTo>
                  <a:pt x="2315327" y="724289"/>
                  <a:pt x="2284822" y="734998"/>
                  <a:pt x="2251331" y="747589"/>
                </a:cubicBezTo>
                <a:lnTo>
                  <a:pt x="2426053" y="1023886"/>
                </a:lnTo>
                <a:lnTo>
                  <a:pt x="2152936" y="1023886"/>
                </a:lnTo>
                <a:lnTo>
                  <a:pt x="2013782" y="782443"/>
                </a:lnTo>
                <a:lnTo>
                  <a:pt x="1989183" y="782443"/>
                </a:lnTo>
                <a:lnTo>
                  <a:pt x="1989183" y="1023886"/>
                </a:lnTo>
                <a:lnTo>
                  <a:pt x="1740406" y="1023886"/>
                </a:lnTo>
                <a:close/>
                <a:moveTo>
                  <a:pt x="1017308" y="337849"/>
                </a:moveTo>
                <a:lnTo>
                  <a:pt x="1441846" y="337849"/>
                </a:lnTo>
                <a:cubicBezTo>
                  <a:pt x="1486565" y="339796"/>
                  <a:pt x="1569772" y="342652"/>
                  <a:pt x="1623577" y="393212"/>
                </a:cubicBezTo>
                <a:cubicBezTo>
                  <a:pt x="1656029" y="422354"/>
                  <a:pt x="1672320" y="468047"/>
                  <a:pt x="1672320" y="511792"/>
                </a:cubicBezTo>
                <a:cubicBezTo>
                  <a:pt x="1672391" y="557158"/>
                  <a:pt x="1654080" y="600617"/>
                  <a:pt x="1621565" y="632254"/>
                </a:cubicBezTo>
                <a:cubicBezTo>
                  <a:pt x="1602094" y="650752"/>
                  <a:pt x="1583986" y="658216"/>
                  <a:pt x="1560620" y="669184"/>
                </a:cubicBezTo>
                <a:cubicBezTo>
                  <a:pt x="1590087" y="676973"/>
                  <a:pt x="1616503" y="683788"/>
                  <a:pt x="1644996" y="710983"/>
                </a:cubicBezTo>
                <a:cubicBezTo>
                  <a:pt x="1685626" y="748887"/>
                  <a:pt x="1692700" y="793541"/>
                  <a:pt x="1692700" y="827810"/>
                </a:cubicBezTo>
                <a:cubicBezTo>
                  <a:pt x="1692700" y="879344"/>
                  <a:pt x="1676474" y="932760"/>
                  <a:pt x="1639933" y="967744"/>
                </a:cubicBezTo>
                <a:cubicBezTo>
                  <a:pt x="1586063" y="1020251"/>
                  <a:pt x="1511942" y="1022198"/>
                  <a:pt x="1456060" y="1024145"/>
                </a:cubicBezTo>
                <a:lnTo>
                  <a:pt x="1017308" y="1024145"/>
                </a:lnTo>
                <a:close/>
                <a:moveTo>
                  <a:pt x="700511" y="335383"/>
                </a:moveTo>
                <a:lnTo>
                  <a:pt x="947146" y="335383"/>
                </a:lnTo>
                <a:lnTo>
                  <a:pt x="947146" y="1023367"/>
                </a:lnTo>
                <a:lnTo>
                  <a:pt x="700511" y="1023367"/>
                </a:lnTo>
                <a:close/>
                <a:moveTo>
                  <a:pt x="0" y="334669"/>
                </a:moveTo>
                <a:lnTo>
                  <a:pt x="639176" y="334669"/>
                </a:lnTo>
                <a:lnTo>
                  <a:pt x="639176" y="527175"/>
                </a:lnTo>
                <a:lnTo>
                  <a:pt x="442257" y="527175"/>
                </a:lnTo>
                <a:lnTo>
                  <a:pt x="442257" y="1024405"/>
                </a:lnTo>
                <a:lnTo>
                  <a:pt x="196919" y="1024405"/>
                </a:lnTo>
                <a:lnTo>
                  <a:pt x="196919" y="527175"/>
                </a:lnTo>
                <a:lnTo>
                  <a:pt x="0" y="527175"/>
                </a:lnTo>
                <a:close/>
                <a:moveTo>
                  <a:pt x="2815932" y="333241"/>
                </a:moveTo>
                <a:cubicBezTo>
                  <a:pt x="3100277" y="333306"/>
                  <a:pt x="3201268" y="527239"/>
                  <a:pt x="3201268" y="686904"/>
                </a:cubicBezTo>
                <a:cubicBezTo>
                  <a:pt x="3201268" y="857082"/>
                  <a:pt x="3094176" y="1051016"/>
                  <a:pt x="2811843" y="1051016"/>
                </a:cubicBezTo>
                <a:cubicBezTo>
                  <a:pt x="2517049" y="1051016"/>
                  <a:pt x="2428260" y="847541"/>
                  <a:pt x="2428260" y="694497"/>
                </a:cubicBezTo>
                <a:cubicBezTo>
                  <a:pt x="2428260" y="502511"/>
                  <a:pt x="2555796" y="333241"/>
                  <a:pt x="2815932" y="333241"/>
                </a:cubicBezTo>
                <a:close/>
                <a:moveTo>
                  <a:pt x="2486421" y="0"/>
                </a:moveTo>
                <a:lnTo>
                  <a:pt x="3590311" y="0"/>
                </a:lnTo>
                <a:lnTo>
                  <a:pt x="3590311" y="1024187"/>
                </a:lnTo>
                <a:lnTo>
                  <a:pt x="3314338" y="1024187"/>
                </a:lnTo>
                <a:lnTo>
                  <a:pt x="3314338" y="220804"/>
                </a:lnTo>
                <a:lnTo>
                  <a:pt x="2486421" y="220804"/>
                </a:lnTo>
                <a:close/>
              </a:path>
            </a:pathLst>
          </a:custGeom>
          <a:solidFill>
            <a:schemeClr val="bg1"/>
          </a:solidFill>
          <a:ln w="6476" cap="flat">
            <a:noFill/>
            <a:prstDash val="solid"/>
            <a:miter/>
          </a:ln>
        </p:spPr>
        <p:txBody>
          <a:bodyPr rtlCol="0" anchor="ctr"/>
          <a:lstStyle/>
          <a:p>
            <a:endParaRPr lang="sv-SE"/>
          </a:p>
        </p:txBody>
      </p:sp>
    </p:spTree>
    <p:extLst>
      <p:ext uri="{BB962C8B-B14F-4D97-AF65-F5344CB8AC3E}">
        <p14:creationId xmlns:p14="http://schemas.microsoft.com/office/powerpoint/2010/main" val="1945318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C3F1EB-4B15-4D96-9AE6-7C9B9ED3B673}"/>
              </a:ext>
            </a:extLst>
          </p:cNvPr>
          <p:cNvSpPr>
            <a:spLocks noGrp="1"/>
          </p:cNvSpPr>
          <p:nvPr>
            <p:ph type="title" hasCustomPrompt="1"/>
          </p:nvPr>
        </p:nvSpPr>
        <p:spPr/>
        <p:txBody>
          <a:bodyPr/>
          <a:lstStyle>
            <a:lvl1pPr>
              <a:defRPr/>
            </a:lvl1pPr>
          </a:lstStyle>
          <a:p>
            <a:r>
              <a:rPr lang="sv-SE"/>
              <a:t>Klicka för att skriva rubrik</a:t>
            </a:r>
          </a:p>
        </p:txBody>
      </p:sp>
      <p:sp>
        <p:nvSpPr>
          <p:cNvPr id="3" name="Platshållare för innehåll 2">
            <a:extLst>
              <a:ext uri="{FF2B5EF4-FFF2-40B4-BE49-F238E27FC236}">
                <a16:creationId xmlns:a16="http://schemas.microsoft.com/office/drawing/2014/main" id="{2EDD24C3-064E-4604-8908-A05996143914}"/>
              </a:ext>
            </a:extLst>
          </p:cNvPr>
          <p:cNvSpPr>
            <a:spLocks noGrp="1"/>
          </p:cNvSpPr>
          <p:nvPr>
            <p:ph idx="1" hasCustomPrompt="1"/>
          </p:nvPr>
        </p:nvSpPr>
        <p:spPr/>
        <p:txBody>
          <a:bodyPr/>
          <a:lstStyle>
            <a:lvl1pPr>
              <a:defRPr/>
            </a:lvl1pPr>
          </a:lstStyle>
          <a:p>
            <a:pPr lvl="0"/>
            <a:r>
              <a:rPr lang="sv-SE"/>
              <a:t>Klicka för att skriva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14D9925-D6FE-4505-9A79-9F5DF7C38D27}"/>
              </a:ext>
            </a:extLst>
          </p:cNvPr>
          <p:cNvSpPr>
            <a:spLocks noGrp="1"/>
          </p:cNvSpPr>
          <p:nvPr>
            <p:ph type="dt" sz="half" idx="10"/>
          </p:nvPr>
        </p:nvSpPr>
        <p:spPr/>
        <p:txBody>
          <a:bodyPr/>
          <a:lstStyle/>
          <a:p>
            <a:fld id="{71FC1B9C-2487-4771-9FE1-11966026EA20}" type="datetimeFigureOut">
              <a:rPr lang="sv-SE" smtClean="0"/>
              <a:t>2023-04-18</a:t>
            </a:fld>
            <a:endParaRPr lang="sv-SE"/>
          </a:p>
        </p:txBody>
      </p:sp>
      <p:sp>
        <p:nvSpPr>
          <p:cNvPr id="5" name="Platshållare för sidfot 4">
            <a:extLst>
              <a:ext uri="{FF2B5EF4-FFF2-40B4-BE49-F238E27FC236}">
                <a16:creationId xmlns:a16="http://schemas.microsoft.com/office/drawing/2014/main" id="{566D4500-7B7A-4E65-9304-714D36C73AB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9C3F8F3-D121-4647-A81E-DA25D10D4EE8}"/>
              </a:ext>
            </a:extLst>
          </p:cNvPr>
          <p:cNvSpPr>
            <a:spLocks noGrp="1"/>
          </p:cNvSpPr>
          <p:nvPr>
            <p:ph type="sldNum" sz="quarter" idx="12"/>
          </p:nvPr>
        </p:nvSpPr>
        <p:spPr/>
        <p:txBody>
          <a:bodyPr/>
          <a:lstStyle/>
          <a:p>
            <a:fld id="{EE92668B-B223-40BD-BB8B-DE8438443619}" type="slidenum">
              <a:rPr lang="sv-SE" smtClean="0"/>
              <a:t>‹#›</a:t>
            </a:fld>
            <a:endParaRPr lang="sv-SE"/>
          </a:p>
        </p:txBody>
      </p:sp>
    </p:spTree>
    <p:extLst>
      <p:ext uri="{BB962C8B-B14F-4D97-AF65-F5344CB8AC3E}">
        <p14:creationId xmlns:p14="http://schemas.microsoft.com/office/powerpoint/2010/main" val="925840442"/>
      </p:ext>
    </p:extLst>
  </p:cSld>
  <p:clrMapOvr>
    <a:masterClrMapping/>
  </p:clrMapOvr>
  <p:extLst>
    <p:ext uri="{DCECCB84-F9BA-43D5-87BE-67443E8EF086}">
      <p15:sldGuideLst xmlns:p15="http://schemas.microsoft.com/office/powerpoint/2012/main">
        <p15:guide id="1" pos="579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två innehållsdelar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C3F1EB-4B15-4D96-9AE6-7C9B9ED3B673}"/>
              </a:ext>
            </a:extLst>
          </p:cNvPr>
          <p:cNvSpPr>
            <a:spLocks noGrp="1"/>
          </p:cNvSpPr>
          <p:nvPr>
            <p:ph type="title" hasCustomPrompt="1"/>
          </p:nvPr>
        </p:nvSpPr>
        <p:spPr/>
        <p:txBody>
          <a:bodyPr/>
          <a:lstStyle>
            <a:lvl1pPr>
              <a:defRPr/>
            </a:lvl1pPr>
          </a:lstStyle>
          <a:p>
            <a:r>
              <a:rPr lang="sv-SE"/>
              <a:t>Klicka för att skriva rubrik</a:t>
            </a:r>
          </a:p>
        </p:txBody>
      </p:sp>
      <p:sp>
        <p:nvSpPr>
          <p:cNvPr id="3" name="Platshållare för innehåll 2">
            <a:extLst>
              <a:ext uri="{FF2B5EF4-FFF2-40B4-BE49-F238E27FC236}">
                <a16:creationId xmlns:a16="http://schemas.microsoft.com/office/drawing/2014/main" id="{2EDD24C3-064E-4604-8908-A05996143914}"/>
              </a:ext>
            </a:extLst>
          </p:cNvPr>
          <p:cNvSpPr>
            <a:spLocks noGrp="1"/>
          </p:cNvSpPr>
          <p:nvPr>
            <p:ph idx="1" hasCustomPrompt="1"/>
          </p:nvPr>
        </p:nvSpPr>
        <p:spPr>
          <a:xfrm>
            <a:off x="515938" y="1520825"/>
            <a:ext cx="5400676" cy="3887788"/>
          </a:xfrm>
        </p:spPr>
        <p:txBody>
          <a:bodyPr/>
          <a:lstStyle>
            <a:lvl1pPr>
              <a:defRPr/>
            </a:lvl1pPr>
          </a:lstStyle>
          <a:p>
            <a:pPr lvl="0"/>
            <a:r>
              <a:rPr lang="sv-SE"/>
              <a:t>Klicka för att skriva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14D9925-D6FE-4505-9A79-9F5DF7C38D27}"/>
              </a:ext>
            </a:extLst>
          </p:cNvPr>
          <p:cNvSpPr>
            <a:spLocks noGrp="1"/>
          </p:cNvSpPr>
          <p:nvPr>
            <p:ph type="dt" sz="half" idx="10"/>
          </p:nvPr>
        </p:nvSpPr>
        <p:spPr/>
        <p:txBody>
          <a:bodyPr/>
          <a:lstStyle/>
          <a:p>
            <a:fld id="{71FC1B9C-2487-4771-9FE1-11966026EA20}" type="datetimeFigureOut">
              <a:rPr lang="sv-SE" smtClean="0"/>
              <a:t>2023-04-18</a:t>
            </a:fld>
            <a:endParaRPr lang="sv-SE"/>
          </a:p>
        </p:txBody>
      </p:sp>
      <p:sp>
        <p:nvSpPr>
          <p:cNvPr id="5" name="Platshållare för sidfot 4">
            <a:extLst>
              <a:ext uri="{FF2B5EF4-FFF2-40B4-BE49-F238E27FC236}">
                <a16:creationId xmlns:a16="http://schemas.microsoft.com/office/drawing/2014/main" id="{566D4500-7B7A-4E65-9304-714D36C73ABB}"/>
              </a:ext>
            </a:extLst>
          </p:cNvPr>
          <p:cNvSpPr>
            <a:spLocks noGrp="1"/>
          </p:cNvSpPr>
          <p:nvPr>
            <p:ph type="ftr" sz="quarter" idx="11"/>
          </p:nvPr>
        </p:nvSpPr>
        <p:spPr>
          <a:xfrm>
            <a:off x="1735439" y="5761724"/>
            <a:ext cx="4181174" cy="180000"/>
          </a:xfrm>
        </p:spPr>
        <p:txBody>
          <a:bodyPr/>
          <a:lstStyle/>
          <a:p>
            <a:endParaRPr lang="sv-SE"/>
          </a:p>
        </p:txBody>
      </p:sp>
      <p:sp>
        <p:nvSpPr>
          <p:cNvPr id="6" name="Platshållare för bildnummer 5">
            <a:extLst>
              <a:ext uri="{FF2B5EF4-FFF2-40B4-BE49-F238E27FC236}">
                <a16:creationId xmlns:a16="http://schemas.microsoft.com/office/drawing/2014/main" id="{99C3F8F3-D121-4647-A81E-DA25D10D4EE8}"/>
              </a:ext>
            </a:extLst>
          </p:cNvPr>
          <p:cNvSpPr>
            <a:spLocks noGrp="1"/>
          </p:cNvSpPr>
          <p:nvPr>
            <p:ph type="sldNum" sz="quarter" idx="12"/>
          </p:nvPr>
        </p:nvSpPr>
        <p:spPr/>
        <p:txBody>
          <a:bodyPr/>
          <a:lstStyle/>
          <a:p>
            <a:fld id="{EE92668B-B223-40BD-BB8B-DE8438443619}" type="slidenum">
              <a:rPr lang="sv-SE" smtClean="0"/>
              <a:t>‹#›</a:t>
            </a:fld>
            <a:endParaRPr lang="sv-SE"/>
          </a:p>
        </p:txBody>
      </p:sp>
      <p:sp>
        <p:nvSpPr>
          <p:cNvPr id="8" name="Platshållare för innehåll 2">
            <a:extLst>
              <a:ext uri="{FF2B5EF4-FFF2-40B4-BE49-F238E27FC236}">
                <a16:creationId xmlns:a16="http://schemas.microsoft.com/office/drawing/2014/main" id="{1F481E8B-9CAD-4176-A81F-905533111E31}"/>
              </a:ext>
            </a:extLst>
          </p:cNvPr>
          <p:cNvSpPr>
            <a:spLocks noGrp="1"/>
          </p:cNvSpPr>
          <p:nvPr>
            <p:ph idx="13" hasCustomPrompt="1"/>
          </p:nvPr>
        </p:nvSpPr>
        <p:spPr>
          <a:xfrm>
            <a:off x="6275388" y="1520825"/>
            <a:ext cx="5395119" cy="3887788"/>
          </a:xfrm>
        </p:spPr>
        <p:txBody>
          <a:bodyPr/>
          <a:lstStyle>
            <a:lvl1pPr>
              <a:defRPr/>
            </a:lvl1pPr>
          </a:lstStyle>
          <a:p>
            <a:pPr lvl="0"/>
            <a:r>
              <a:rPr lang="sv-SE"/>
              <a:t>Klicka för att skriva 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00326297"/>
      </p:ext>
    </p:extLst>
  </p:cSld>
  <p:clrMapOvr>
    <a:masterClrMapping/>
  </p:clrMapOvr>
  <p:extLst>
    <p:ext uri="{DCECCB84-F9BA-43D5-87BE-67443E8EF086}">
      <p15:sldGuideLst xmlns:p15="http://schemas.microsoft.com/office/powerpoint/2012/main">
        <p15:guide id="3" pos="7355" userDrawn="1">
          <p15:clr>
            <a:srgbClr val="FBAE40"/>
          </p15:clr>
        </p15:guide>
        <p15:guide id="4" pos="3727" userDrawn="1">
          <p15:clr>
            <a:srgbClr val="FBAE40"/>
          </p15:clr>
        </p15:guide>
        <p15:guide id="5" pos="395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bild och text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C3F1EB-4B15-4D96-9AE6-7C9B9ED3B673}"/>
              </a:ext>
            </a:extLst>
          </p:cNvPr>
          <p:cNvSpPr>
            <a:spLocks noGrp="1"/>
          </p:cNvSpPr>
          <p:nvPr>
            <p:ph type="title" hasCustomPrompt="1"/>
          </p:nvPr>
        </p:nvSpPr>
        <p:spPr>
          <a:xfrm>
            <a:off x="515938" y="234950"/>
            <a:ext cx="6948487" cy="1069975"/>
          </a:xfrm>
        </p:spPr>
        <p:txBody>
          <a:bodyPr/>
          <a:lstStyle>
            <a:lvl1pPr>
              <a:defRPr/>
            </a:lvl1pPr>
          </a:lstStyle>
          <a:p>
            <a:r>
              <a:rPr lang="sv-SE"/>
              <a:t>Klicka för att skriva rubrik</a:t>
            </a:r>
          </a:p>
        </p:txBody>
      </p:sp>
      <p:sp>
        <p:nvSpPr>
          <p:cNvPr id="4" name="Platshållare för datum 3">
            <a:extLst>
              <a:ext uri="{FF2B5EF4-FFF2-40B4-BE49-F238E27FC236}">
                <a16:creationId xmlns:a16="http://schemas.microsoft.com/office/drawing/2014/main" id="{B14D9925-D6FE-4505-9A79-9F5DF7C38D27}"/>
              </a:ext>
            </a:extLst>
          </p:cNvPr>
          <p:cNvSpPr>
            <a:spLocks noGrp="1"/>
          </p:cNvSpPr>
          <p:nvPr>
            <p:ph type="dt" sz="half" idx="10"/>
          </p:nvPr>
        </p:nvSpPr>
        <p:spPr/>
        <p:txBody>
          <a:bodyPr/>
          <a:lstStyle/>
          <a:p>
            <a:fld id="{71FC1B9C-2487-4771-9FE1-11966026EA20}" type="datetimeFigureOut">
              <a:rPr lang="sv-SE" smtClean="0"/>
              <a:t>2023-04-18</a:t>
            </a:fld>
            <a:endParaRPr lang="sv-SE"/>
          </a:p>
        </p:txBody>
      </p:sp>
      <p:sp>
        <p:nvSpPr>
          <p:cNvPr id="5" name="Platshållare för sidfot 4">
            <a:extLst>
              <a:ext uri="{FF2B5EF4-FFF2-40B4-BE49-F238E27FC236}">
                <a16:creationId xmlns:a16="http://schemas.microsoft.com/office/drawing/2014/main" id="{566D4500-7B7A-4E65-9304-714D36C73AB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9C3F8F3-D121-4647-A81E-DA25D10D4EE8}"/>
              </a:ext>
            </a:extLst>
          </p:cNvPr>
          <p:cNvSpPr>
            <a:spLocks noGrp="1"/>
          </p:cNvSpPr>
          <p:nvPr>
            <p:ph type="sldNum" sz="quarter" idx="12"/>
          </p:nvPr>
        </p:nvSpPr>
        <p:spPr/>
        <p:txBody>
          <a:bodyPr/>
          <a:lstStyle/>
          <a:p>
            <a:fld id="{EE92668B-B223-40BD-BB8B-DE8438443619}" type="slidenum">
              <a:rPr lang="sv-SE" smtClean="0"/>
              <a:t>‹#›</a:t>
            </a:fld>
            <a:endParaRPr lang="sv-SE"/>
          </a:p>
        </p:txBody>
      </p:sp>
      <p:sp>
        <p:nvSpPr>
          <p:cNvPr id="10" name="Platshållare för bild 9">
            <a:extLst>
              <a:ext uri="{FF2B5EF4-FFF2-40B4-BE49-F238E27FC236}">
                <a16:creationId xmlns:a16="http://schemas.microsoft.com/office/drawing/2014/main" id="{F49D8971-4829-4FC1-BEFE-6A7E4F2C4254}"/>
              </a:ext>
            </a:extLst>
          </p:cNvPr>
          <p:cNvSpPr>
            <a:spLocks noGrp="1"/>
          </p:cNvSpPr>
          <p:nvPr>
            <p:ph type="pic" sz="quarter" idx="13" hasCustomPrompt="1"/>
          </p:nvPr>
        </p:nvSpPr>
        <p:spPr>
          <a:xfrm>
            <a:off x="515938" y="1520825"/>
            <a:ext cx="6961187" cy="3887788"/>
          </a:xfrm>
          <a:solidFill>
            <a:schemeClr val="bg1">
              <a:lumMod val="85000"/>
            </a:schemeClr>
          </a:solidFill>
        </p:spPr>
        <p:txBody>
          <a:bodyPr anchor="ctr"/>
          <a:lstStyle>
            <a:lvl1pPr marL="0" indent="0" algn="ctr">
              <a:buNone/>
              <a:defRPr/>
            </a:lvl1pPr>
          </a:lstStyle>
          <a:p>
            <a:r>
              <a:rPr lang="sv-SE"/>
              <a:t>Klicka för att lägga till bild</a:t>
            </a:r>
          </a:p>
        </p:txBody>
      </p:sp>
      <p:sp>
        <p:nvSpPr>
          <p:cNvPr id="12" name="Platshållare för text 11">
            <a:extLst>
              <a:ext uri="{FF2B5EF4-FFF2-40B4-BE49-F238E27FC236}">
                <a16:creationId xmlns:a16="http://schemas.microsoft.com/office/drawing/2014/main" id="{7F2D1409-2A9D-4D97-BF00-EFD95C004BD1}"/>
              </a:ext>
            </a:extLst>
          </p:cNvPr>
          <p:cNvSpPr>
            <a:spLocks noGrp="1"/>
          </p:cNvSpPr>
          <p:nvPr>
            <p:ph type="body" sz="quarter" idx="14"/>
          </p:nvPr>
        </p:nvSpPr>
        <p:spPr>
          <a:xfrm>
            <a:off x="7824788" y="1520825"/>
            <a:ext cx="3527425" cy="38877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43737769"/>
      </p:ext>
    </p:extLst>
  </p:cSld>
  <p:clrMapOvr>
    <a:masterClrMapping/>
  </p:clrMapOvr>
  <p:extLst>
    <p:ext uri="{DCECCB84-F9BA-43D5-87BE-67443E8EF086}">
      <p15:sldGuideLst xmlns:p15="http://schemas.microsoft.com/office/powerpoint/2012/main">
        <p15:guide id="1" pos="4929" userDrawn="1">
          <p15:clr>
            <a:srgbClr val="FBAE40"/>
          </p15:clr>
        </p15:guide>
        <p15:guide id="2" pos="4702" userDrawn="1">
          <p15:clr>
            <a:srgbClr val="FBAE40"/>
          </p15:clr>
        </p15:guide>
        <p15:guide id="3" pos="715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rubrik och text (vi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B14D9925-D6FE-4505-9A79-9F5DF7C38D27}"/>
              </a:ext>
            </a:extLst>
          </p:cNvPr>
          <p:cNvSpPr>
            <a:spLocks noGrp="1"/>
          </p:cNvSpPr>
          <p:nvPr>
            <p:ph type="dt" sz="half" idx="10"/>
          </p:nvPr>
        </p:nvSpPr>
        <p:spPr/>
        <p:txBody>
          <a:bodyPr/>
          <a:lstStyle/>
          <a:p>
            <a:fld id="{71FC1B9C-2487-4771-9FE1-11966026EA20}" type="datetimeFigureOut">
              <a:rPr lang="sv-SE" smtClean="0"/>
              <a:t>2023-04-18</a:t>
            </a:fld>
            <a:endParaRPr lang="sv-SE"/>
          </a:p>
        </p:txBody>
      </p:sp>
      <p:sp>
        <p:nvSpPr>
          <p:cNvPr id="5" name="Platshållare för sidfot 4">
            <a:extLst>
              <a:ext uri="{FF2B5EF4-FFF2-40B4-BE49-F238E27FC236}">
                <a16:creationId xmlns:a16="http://schemas.microsoft.com/office/drawing/2014/main" id="{566D4500-7B7A-4E65-9304-714D36C73AB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9C3F8F3-D121-4647-A81E-DA25D10D4EE8}"/>
              </a:ext>
            </a:extLst>
          </p:cNvPr>
          <p:cNvSpPr>
            <a:spLocks noGrp="1"/>
          </p:cNvSpPr>
          <p:nvPr>
            <p:ph type="sldNum" sz="quarter" idx="12"/>
          </p:nvPr>
        </p:nvSpPr>
        <p:spPr/>
        <p:txBody>
          <a:bodyPr/>
          <a:lstStyle/>
          <a:p>
            <a:fld id="{EE92668B-B223-40BD-BB8B-DE8438443619}" type="slidenum">
              <a:rPr lang="sv-SE" smtClean="0"/>
              <a:t>‹#›</a:t>
            </a:fld>
            <a:endParaRPr lang="sv-SE"/>
          </a:p>
        </p:txBody>
      </p:sp>
      <p:sp>
        <p:nvSpPr>
          <p:cNvPr id="8" name="Rubrik 2">
            <a:extLst>
              <a:ext uri="{FF2B5EF4-FFF2-40B4-BE49-F238E27FC236}">
                <a16:creationId xmlns:a16="http://schemas.microsoft.com/office/drawing/2014/main" id="{AB8E5F54-6B56-4B9C-AD27-6DD2ED10534A}"/>
              </a:ext>
            </a:extLst>
          </p:cNvPr>
          <p:cNvSpPr>
            <a:spLocks noGrp="1"/>
          </p:cNvSpPr>
          <p:nvPr>
            <p:ph type="title" hasCustomPrompt="1"/>
          </p:nvPr>
        </p:nvSpPr>
        <p:spPr>
          <a:xfrm>
            <a:off x="6564313" y="1111250"/>
            <a:ext cx="4787900" cy="1069975"/>
          </a:xfrm>
        </p:spPr>
        <p:txBody>
          <a:bodyPr/>
          <a:lstStyle>
            <a:lvl1pPr>
              <a:defRPr/>
            </a:lvl1pPr>
          </a:lstStyle>
          <a:p>
            <a:r>
              <a:rPr lang="sv-SE"/>
              <a:t>Klicka för att lägga till rubrik</a:t>
            </a:r>
          </a:p>
        </p:txBody>
      </p:sp>
      <p:sp>
        <p:nvSpPr>
          <p:cNvPr id="9" name="Platshållare för bild 9">
            <a:extLst>
              <a:ext uri="{FF2B5EF4-FFF2-40B4-BE49-F238E27FC236}">
                <a16:creationId xmlns:a16="http://schemas.microsoft.com/office/drawing/2014/main" id="{3962AA37-E5A7-4009-BCA4-C1DB506C66F1}"/>
              </a:ext>
            </a:extLst>
          </p:cNvPr>
          <p:cNvSpPr>
            <a:spLocks noGrp="1"/>
          </p:cNvSpPr>
          <p:nvPr>
            <p:ph type="pic" sz="quarter" idx="14" hasCustomPrompt="1"/>
          </p:nvPr>
        </p:nvSpPr>
        <p:spPr>
          <a:xfrm>
            <a:off x="-1" y="-1"/>
            <a:ext cx="6096001" cy="6857143"/>
          </a:xfrm>
          <a:solidFill>
            <a:schemeClr val="bg1">
              <a:lumMod val="85000"/>
            </a:schemeClr>
          </a:solidFill>
        </p:spPr>
        <p:txBody>
          <a:bodyPr anchor="ctr"/>
          <a:lstStyle>
            <a:lvl1pPr marL="0" indent="0" algn="ctr">
              <a:buNone/>
              <a:defRPr>
                <a:solidFill>
                  <a:schemeClr val="tx1"/>
                </a:solidFill>
              </a:defRPr>
            </a:lvl1pPr>
          </a:lstStyle>
          <a:p>
            <a:r>
              <a:rPr lang="sv-SE"/>
              <a:t>Klicka för att lägga till bild</a:t>
            </a:r>
          </a:p>
        </p:txBody>
      </p:sp>
      <p:sp>
        <p:nvSpPr>
          <p:cNvPr id="11" name="Platshållare för text 11">
            <a:extLst>
              <a:ext uri="{FF2B5EF4-FFF2-40B4-BE49-F238E27FC236}">
                <a16:creationId xmlns:a16="http://schemas.microsoft.com/office/drawing/2014/main" id="{7DCC62F7-A009-42BC-8396-EFA2CA8F3A64}"/>
              </a:ext>
            </a:extLst>
          </p:cNvPr>
          <p:cNvSpPr>
            <a:spLocks noGrp="1"/>
          </p:cNvSpPr>
          <p:nvPr>
            <p:ph type="body" sz="quarter" idx="15"/>
          </p:nvPr>
        </p:nvSpPr>
        <p:spPr>
          <a:xfrm>
            <a:off x="6564313" y="2480407"/>
            <a:ext cx="4787900" cy="29282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44103802"/>
      </p:ext>
    </p:extLst>
  </p:cSld>
  <p:clrMapOvr>
    <a:masterClrMapping/>
  </p:clrMapOvr>
  <p:extLst>
    <p:ext uri="{DCECCB84-F9BA-43D5-87BE-67443E8EF086}">
      <p15:sldGuideLst xmlns:p15="http://schemas.microsoft.com/office/powerpoint/2012/main">
        <p15:guide id="1" pos="4135" userDrawn="1">
          <p15:clr>
            <a:srgbClr val="FBAE40"/>
          </p15:clr>
        </p15:guide>
        <p15:guide id="2" pos="3840" userDrawn="1">
          <p15:clr>
            <a:srgbClr val="FBAE40"/>
          </p15:clr>
        </p15:guide>
        <p15:guide id="3" pos="715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jekt, rubrik och text (vi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B14D9925-D6FE-4505-9A79-9F5DF7C38D27}"/>
              </a:ext>
            </a:extLst>
          </p:cNvPr>
          <p:cNvSpPr>
            <a:spLocks noGrp="1"/>
          </p:cNvSpPr>
          <p:nvPr>
            <p:ph type="dt" sz="half" idx="10"/>
          </p:nvPr>
        </p:nvSpPr>
        <p:spPr/>
        <p:txBody>
          <a:bodyPr/>
          <a:lstStyle/>
          <a:p>
            <a:fld id="{71FC1B9C-2487-4771-9FE1-11966026EA20}" type="datetimeFigureOut">
              <a:rPr lang="sv-SE" smtClean="0"/>
              <a:t>2023-04-18</a:t>
            </a:fld>
            <a:endParaRPr lang="sv-SE"/>
          </a:p>
        </p:txBody>
      </p:sp>
      <p:sp>
        <p:nvSpPr>
          <p:cNvPr id="5" name="Platshållare för sidfot 4">
            <a:extLst>
              <a:ext uri="{FF2B5EF4-FFF2-40B4-BE49-F238E27FC236}">
                <a16:creationId xmlns:a16="http://schemas.microsoft.com/office/drawing/2014/main" id="{566D4500-7B7A-4E65-9304-714D36C73ABB}"/>
              </a:ext>
            </a:extLst>
          </p:cNvPr>
          <p:cNvSpPr>
            <a:spLocks noGrp="1"/>
          </p:cNvSpPr>
          <p:nvPr>
            <p:ph type="ftr" sz="quarter" idx="11"/>
          </p:nvPr>
        </p:nvSpPr>
        <p:spPr>
          <a:xfrm>
            <a:off x="1735439" y="5761724"/>
            <a:ext cx="4181174" cy="180000"/>
          </a:xfrm>
        </p:spPr>
        <p:txBody>
          <a:bodyPr/>
          <a:lstStyle/>
          <a:p>
            <a:endParaRPr lang="sv-SE"/>
          </a:p>
        </p:txBody>
      </p:sp>
      <p:sp>
        <p:nvSpPr>
          <p:cNvPr id="6" name="Platshållare för bildnummer 5">
            <a:extLst>
              <a:ext uri="{FF2B5EF4-FFF2-40B4-BE49-F238E27FC236}">
                <a16:creationId xmlns:a16="http://schemas.microsoft.com/office/drawing/2014/main" id="{99C3F8F3-D121-4647-A81E-DA25D10D4EE8}"/>
              </a:ext>
            </a:extLst>
          </p:cNvPr>
          <p:cNvSpPr>
            <a:spLocks noGrp="1"/>
          </p:cNvSpPr>
          <p:nvPr>
            <p:ph type="sldNum" sz="quarter" idx="12"/>
          </p:nvPr>
        </p:nvSpPr>
        <p:spPr/>
        <p:txBody>
          <a:bodyPr/>
          <a:lstStyle/>
          <a:p>
            <a:fld id="{EE92668B-B223-40BD-BB8B-DE8438443619}" type="slidenum">
              <a:rPr lang="sv-SE" smtClean="0"/>
              <a:t>‹#›</a:t>
            </a:fld>
            <a:endParaRPr lang="sv-SE"/>
          </a:p>
        </p:txBody>
      </p:sp>
      <p:sp>
        <p:nvSpPr>
          <p:cNvPr id="8" name="Rubrik 2">
            <a:extLst>
              <a:ext uri="{FF2B5EF4-FFF2-40B4-BE49-F238E27FC236}">
                <a16:creationId xmlns:a16="http://schemas.microsoft.com/office/drawing/2014/main" id="{AB8E5F54-6B56-4B9C-AD27-6DD2ED10534A}"/>
              </a:ext>
            </a:extLst>
          </p:cNvPr>
          <p:cNvSpPr>
            <a:spLocks noGrp="1"/>
          </p:cNvSpPr>
          <p:nvPr>
            <p:ph type="title" hasCustomPrompt="1"/>
          </p:nvPr>
        </p:nvSpPr>
        <p:spPr>
          <a:xfrm>
            <a:off x="6275388" y="1111250"/>
            <a:ext cx="5076826" cy="1069975"/>
          </a:xfrm>
        </p:spPr>
        <p:txBody>
          <a:bodyPr/>
          <a:lstStyle>
            <a:lvl1pPr>
              <a:defRPr>
                <a:solidFill>
                  <a:schemeClr val="tx1"/>
                </a:solidFill>
              </a:defRPr>
            </a:lvl1pPr>
          </a:lstStyle>
          <a:p>
            <a:r>
              <a:rPr lang="sv-SE"/>
              <a:t>Klicka för att lägga till rubrik</a:t>
            </a:r>
          </a:p>
        </p:txBody>
      </p:sp>
      <p:sp>
        <p:nvSpPr>
          <p:cNvPr id="11" name="Platshållare för text 11">
            <a:extLst>
              <a:ext uri="{FF2B5EF4-FFF2-40B4-BE49-F238E27FC236}">
                <a16:creationId xmlns:a16="http://schemas.microsoft.com/office/drawing/2014/main" id="{7DCC62F7-A009-42BC-8396-EFA2CA8F3A64}"/>
              </a:ext>
            </a:extLst>
          </p:cNvPr>
          <p:cNvSpPr>
            <a:spLocks noGrp="1"/>
          </p:cNvSpPr>
          <p:nvPr>
            <p:ph type="body" sz="quarter" idx="15"/>
          </p:nvPr>
        </p:nvSpPr>
        <p:spPr>
          <a:xfrm>
            <a:off x="6275388" y="2480407"/>
            <a:ext cx="5076826" cy="292820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12">
            <a:extLst>
              <a:ext uri="{FF2B5EF4-FFF2-40B4-BE49-F238E27FC236}">
                <a16:creationId xmlns:a16="http://schemas.microsoft.com/office/drawing/2014/main" id="{3A4099AB-CF02-4C56-98C9-5FD2C0771A1A}"/>
              </a:ext>
            </a:extLst>
          </p:cNvPr>
          <p:cNvSpPr>
            <a:spLocks noGrp="1"/>
          </p:cNvSpPr>
          <p:nvPr>
            <p:ph sz="quarter" idx="16" hasCustomPrompt="1"/>
          </p:nvPr>
        </p:nvSpPr>
        <p:spPr>
          <a:xfrm>
            <a:off x="515938" y="1111250"/>
            <a:ext cx="5400675" cy="4297363"/>
          </a:xfrm>
        </p:spPr>
        <p:txBody>
          <a:bodyPr/>
          <a:lstStyle>
            <a:lvl1pPr>
              <a:defRPr/>
            </a:lvl1pPr>
          </a:lstStyle>
          <a:p>
            <a:pPr lvl="0"/>
            <a:r>
              <a:rPr lang="sv-SE"/>
              <a:t>Klicka för att lägga till text eller objekt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43866892"/>
      </p:ext>
    </p:extLst>
  </p:cSld>
  <p:clrMapOvr>
    <a:masterClrMapping/>
  </p:clrMapOvr>
  <p:extLst>
    <p:ext uri="{DCECCB84-F9BA-43D5-87BE-67443E8EF086}">
      <p15:sldGuideLst xmlns:p15="http://schemas.microsoft.com/office/powerpoint/2012/main">
        <p15:guide id="1" pos="3953" userDrawn="1">
          <p15:clr>
            <a:srgbClr val="FBAE40"/>
          </p15:clr>
        </p15:guide>
        <p15:guide id="2" pos="3727" userDrawn="1">
          <p15:clr>
            <a:srgbClr val="FBAE40"/>
          </p15:clr>
        </p15:guide>
        <p15:guide id="3" pos="715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B47CBA-48A8-48D5-B948-20088E16B26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190A99E-74DB-4971-988B-62F9F0EE50F2}"/>
              </a:ext>
            </a:extLst>
          </p:cNvPr>
          <p:cNvSpPr>
            <a:spLocks noGrp="1"/>
          </p:cNvSpPr>
          <p:nvPr>
            <p:ph type="dt" sz="half" idx="10"/>
          </p:nvPr>
        </p:nvSpPr>
        <p:spPr/>
        <p:txBody>
          <a:bodyPr/>
          <a:lstStyle/>
          <a:p>
            <a:fld id="{71FC1B9C-2487-4771-9FE1-11966026EA20}" type="datetimeFigureOut">
              <a:rPr lang="sv-SE" smtClean="0"/>
              <a:t>2023-04-18</a:t>
            </a:fld>
            <a:endParaRPr lang="sv-SE"/>
          </a:p>
        </p:txBody>
      </p:sp>
      <p:sp>
        <p:nvSpPr>
          <p:cNvPr id="4" name="Platshållare för sidfot 3">
            <a:extLst>
              <a:ext uri="{FF2B5EF4-FFF2-40B4-BE49-F238E27FC236}">
                <a16:creationId xmlns:a16="http://schemas.microsoft.com/office/drawing/2014/main" id="{566CAF3B-D86E-406D-BCF6-BC136F92D1D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78FADD1-20A2-42E8-ADA9-E99E823213B6}"/>
              </a:ext>
            </a:extLst>
          </p:cNvPr>
          <p:cNvSpPr>
            <a:spLocks noGrp="1"/>
          </p:cNvSpPr>
          <p:nvPr>
            <p:ph type="sldNum" sz="quarter" idx="12"/>
          </p:nvPr>
        </p:nvSpPr>
        <p:spPr/>
        <p:txBody>
          <a:bodyPr/>
          <a:lstStyle/>
          <a:p>
            <a:fld id="{EE92668B-B223-40BD-BB8B-DE8438443619}" type="slidenum">
              <a:rPr lang="sv-SE" smtClean="0"/>
              <a:t>‹#›</a:t>
            </a:fld>
            <a:endParaRPr lang="sv-SE"/>
          </a:p>
        </p:txBody>
      </p:sp>
    </p:spTree>
    <p:extLst>
      <p:ext uri="{BB962C8B-B14F-4D97-AF65-F5344CB8AC3E}">
        <p14:creationId xmlns:p14="http://schemas.microsoft.com/office/powerpoint/2010/main" val="198428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lsidesbild">
    <p:spTree>
      <p:nvGrpSpPr>
        <p:cNvPr id="1" name=""/>
        <p:cNvGrpSpPr/>
        <p:nvPr/>
      </p:nvGrpSpPr>
      <p:grpSpPr>
        <a:xfrm>
          <a:off x="0" y="0"/>
          <a:ext cx="0" cy="0"/>
          <a:chOff x="0" y="0"/>
          <a:chExt cx="0" cy="0"/>
        </a:xfrm>
      </p:grpSpPr>
      <p:sp>
        <p:nvSpPr>
          <p:cNvPr id="22" name="Platshållare för bild 21">
            <a:extLst>
              <a:ext uri="{FF2B5EF4-FFF2-40B4-BE49-F238E27FC236}">
                <a16:creationId xmlns:a16="http://schemas.microsoft.com/office/drawing/2014/main" id="{4BEA69CE-ADAB-4667-A26B-9435B808E6A6}"/>
              </a:ext>
            </a:extLst>
          </p:cNvPr>
          <p:cNvSpPr>
            <a:spLocks noGrp="1"/>
          </p:cNvSpPr>
          <p:nvPr>
            <p:ph type="pic" sz="quarter" idx="14" hasCustomPrompt="1"/>
          </p:nvPr>
        </p:nvSpPr>
        <p:spPr>
          <a:xfrm>
            <a:off x="-1" y="-1"/>
            <a:ext cx="12192000" cy="6857143"/>
          </a:xfrm>
          <a:custGeom>
            <a:avLst/>
            <a:gdLst>
              <a:gd name="connsiteX0" fmla="*/ 11361427 w 12192000"/>
              <a:gd name="connsiteY0" fmla="*/ 441824 h 6857143"/>
              <a:gd name="connsiteX1" fmla="*/ 11361427 w 12192000"/>
              <a:gd name="connsiteY1" fmla="*/ 545874 h 6857143"/>
              <a:gd name="connsiteX2" fmla="*/ 11469455 w 12192000"/>
              <a:gd name="connsiteY2" fmla="*/ 545874 h 6857143"/>
              <a:gd name="connsiteX3" fmla="*/ 11469455 w 12192000"/>
              <a:gd name="connsiteY3" fmla="*/ 817087 h 6857143"/>
              <a:gd name="connsiteX4" fmla="*/ 11603204 w 12192000"/>
              <a:gd name="connsiteY4" fmla="*/ 817087 h 6857143"/>
              <a:gd name="connsiteX5" fmla="*/ 11603204 w 12192000"/>
              <a:gd name="connsiteY5" fmla="*/ 545874 h 6857143"/>
              <a:gd name="connsiteX6" fmla="*/ 11711232 w 12192000"/>
              <a:gd name="connsiteY6" fmla="*/ 545874 h 6857143"/>
              <a:gd name="connsiteX7" fmla="*/ 11711232 w 12192000"/>
              <a:gd name="connsiteY7" fmla="*/ 441824 h 6857143"/>
              <a:gd name="connsiteX8" fmla="*/ 11361428 w 12192000"/>
              <a:gd name="connsiteY8" fmla="*/ 260344 h 6857143"/>
              <a:gd name="connsiteX9" fmla="*/ 11361428 w 12192000"/>
              <a:gd name="connsiteY9" fmla="*/ 377822 h 6857143"/>
              <a:gd name="connsiteX10" fmla="*/ 11801957 w 12192000"/>
              <a:gd name="connsiteY10" fmla="*/ 377822 h 6857143"/>
              <a:gd name="connsiteX11" fmla="*/ 11801957 w 12192000"/>
              <a:gd name="connsiteY11" fmla="*/ 817087 h 6857143"/>
              <a:gd name="connsiteX12" fmla="*/ 11950469 w 12192000"/>
              <a:gd name="connsiteY12" fmla="*/ 817087 h 6857143"/>
              <a:gd name="connsiteX13" fmla="*/ 11950469 w 12192000"/>
              <a:gd name="connsiteY13" fmla="*/ 260344 h 6857143"/>
              <a:gd name="connsiteX14" fmla="*/ 0 w 12192000"/>
              <a:gd name="connsiteY14" fmla="*/ 0 h 6857143"/>
              <a:gd name="connsiteX15" fmla="*/ 12192000 w 12192000"/>
              <a:gd name="connsiteY15" fmla="*/ 0 h 6857143"/>
              <a:gd name="connsiteX16" fmla="*/ 12192000 w 12192000"/>
              <a:gd name="connsiteY16" fmla="*/ 6857143 h 6857143"/>
              <a:gd name="connsiteX17" fmla="*/ 0 w 12192000"/>
              <a:gd name="connsiteY17" fmla="*/ 6857143 h 685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6857143">
                <a:moveTo>
                  <a:pt x="11361427" y="441824"/>
                </a:moveTo>
                <a:lnTo>
                  <a:pt x="11361427" y="545874"/>
                </a:lnTo>
                <a:lnTo>
                  <a:pt x="11469455" y="545874"/>
                </a:lnTo>
                <a:lnTo>
                  <a:pt x="11469455" y="817087"/>
                </a:lnTo>
                <a:lnTo>
                  <a:pt x="11603204" y="817087"/>
                </a:lnTo>
                <a:lnTo>
                  <a:pt x="11603204" y="545874"/>
                </a:lnTo>
                <a:lnTo>
                  <a:pt x="11711232" y="545874"/>
                </a:lnTo>
                <a:lnTo>
                  <a:pt x="11711232" y="441824"/>
                </a:lnTo>
                <a:close/>
                <a:moveTo>
                  <a:pt x="11361428" y="260344"/>
                </a:moveTo>
                <a:lnTo>
                  <a:pt x="11361428" y="377822"/>
                </a:lnTo>
                <a:lnTo>
                  <a:pt x="11801957" y="377822"/>
                </a:lnTo>
                <a:lnTo>
                  <a:pt x="11801957" y="817087"/>
                </a:lnTo>
                <a:lnTo>
                  <a:pt x="11950469" y="817087"/>
                </a:lnTo>
                <a:lnTo>
                  <a:pt x="11950469" y="260344"/>
                </a:lnTo>
                <a:close/>
                <a:moveTo>
                  <a:pt x="0" y="0"/>
                </a:moveTo>
                <a:lnTo>
                  <a:pt x="12192000" y="0"/>
                </a:lnTo>
                <a:lnTo>
                  <a:pt x="12192000" y="6857143"/>
                </a:lnTo>
                <a:lnTo>
                  <a:pt x="0" y="6857143"/>
                </a:lnTo>
                <a:close/>
              </a:path>
            </a:pathLst>
          </a:custGeom>
          <a:solidFill>
            <a:schemeClr val="bg1">
              <a:lumMod val="75000"/>
            </a:schemeClr>
          </a:solidFill>
        </p:spPr>
        <p:txBody>
          <a:bodyPr wrap="square" anchor="ctr">
            <a:noAutofit/>
          </a:bodyPr>
          <a:lstStyle>
            <a:lvl1pPr marL="0" indent="0" algn="ctr">
              <a:buNone/>
              <a:defRPr>
                <a:solidFill>
                  <a:schemeClr val="bg1"/>
                </a:solidFill>
              </a:defRPr>
            </a:lvl1pPr>
          </a:lstStyle>
          <a:p>
            <a:r>
              <a:rPr lang="sv-SE"/>
              <a:t>Klicka för att lägga till bild</a:t>
            </a:r>
          </a:p>
        </p:txBody>
      </p:sp>
      <p:sp>
        <p:nvSpPr>
          <p:cNvPr id="7" name="Platshållare för datum 6">
            <a:extLst>
              <a:ext uri="{FF2B5EF4-FFF2-40B4-BE49-F238E27FC236}">
                <a16:creationId xmlns:a16="http://schemas.microsoft.com/office/drawing/2014/main" id="{9E019CCA-4FA2-423E-8E40-0E1386B5C54A}"/>
              </a:ext>
            </a:extLst>
          </p:cNvPr>
          <p:cNvSpPr>
            <a:spLocks noGrp="1"/>
          </p:cNvSpPr>
          <p:nvPr>
            <p:ph type="dt" sz="half" idx="15"/>
          </p:nvPr>
        </p:nvSpPr>
        <p:spPr/>
        <p:txBody>
          <a:bodyPr/>
          <a:lstStyle>
            <a:lvl1pPr>
              <a:defRPr>
                <a:solidFill>
                  <a:schemeClr val="bg1"/>
                </a:solidFill>
              </a:defRPr>
            </a:lvl1pPr>
          </a:lstStyle>
          <a:p>
            <a:fld id="{71FC1B9C-2487-4771-9FE1-11966026EA20}" type="datetimeFigureOut">
              <a:rPr lang="sv-SE" smtClean="0"/>
              <a:pPr/>
              <a:t>2023-04-18</a:t>
            </a:fld>
            <a:endParaRPr lang="sv-SE"/>
          </a:p>
        </p:txBody>
      </p:sp>
      <p:sp>
        <p:nvSpPr>
          <p:cNvPr id="10" name="Platshållare för sidfot 9">
            <a:extLst>
              <a:ext uri="{FF2B5EF4-FFF2-40B4-BE49-F238E27FC236}">
                <a16:creationId xmlns:a16="http://schemas.microsoft.com/office/drawing/2014/main" id="{E3D06DC2-31D6-4662-A692-040688247E7D}"/>
              </a:ext>
            </a:extLst>
          </p:cNvPr>
          <p:cNvSpPr>
            <a:spLocks noGrp="1"/>
          </p:cNvSpPr>
          <p:nvPr>
            <p:ph type="ftr" sz="quarter" idx="16"/>
          </p:nvPr>
        </p:nvSpPr>
        <p:spPr/>
        <p:txBody>
          <a:bodyPr/>
          <a:lstStyle>
            <a:lvl1pPr>
              <a:defRPr>
                <a:solidFill>
                  <a:schemeClr val="bg1"/>
                </a:solidFill>
              </a:defRPr>
            </a:lvl1pPr>
          </a:lstStyle>
          <a:p>
            <a:endParaRPr lang="sv-SE"/>
          </a:p>
        </p:txBody>
      </p:sp>
      <p:sp>
        <p:nvSpPr>
          <p:cNvPr id="12" name="Platshållare för bildnummer 11">
            <a:extLst>
              <a:ext uri="{FF2B5EF4-FFF2-40B4-BE49-F238E27FC236}">
                <a16:creationId xmlns:a16="http://schemas.microsoft.com/office/drawing/2014/main" id="{5DA0E3F9-6269-468D-AB7E-4F175344292D}"/>
              </a:ext>
            </a:extLst>
          </p:cNvPr>
          <p:cNvSpPr>
            <a:spLocks noGrp="1"/>
          </p:cNvSpPr>
          <p:nvPr>
            <p:ph type="sldNum" sz="quarter" idx="17"/>
          </p:nvPr>
        </p:nvSpPr>
        <p:spPr/>
        <p:txBody>
          <a:bodyPr/>
          <a:lstStyle>
            <a:lvl1pPr>
              <a:defRPr>
                <a:solidFill>
                  <a:schemeClr val="bg1"/>
                </a:solidFill>
              </a:defRPr>
            </a:lvl1pPr>
          </a:lstStyle>
          <a:p>
            <a:fld id="{EE92668B-B223-40BD-BB8B-DE8438443619}" type="slidenum">
              <a:rPr lang="sv-SE" smtClean="0"/>
              <a:pPr/>
              <a:t>‹#›</a:t>
            </a:fld>
            <a:endParaRPr lang="sv-SE"/>
          </a:p>
        </p:txBody>
      </p:sp>
      <p:sp>
        <p:nvSpPr>
          <p:cNvPr id="13" name="Rubrik 12">
            <a:extLst>
              <a:ext uri="{FF2B5EF4-FFF2-40B4-BE49-F238E27FC236}">
                <a16:creationId xmlns:a16="http://schemas.microsoft.com/office/drawing/2014/main" id="{A43580B5-B079-4530-B79C-DE0CD111C469}"/>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1979654556"/>
      </p:ext>
    </p:extLst>
  </p:cSld>
  <p:clrMapOvr>
    <a:masterClrMapping/>
  </p:clrMapOvr>
  <p:extLst>
    <p:ext uri="{DCECCB84-F9BA-43D5-87BE-67443E8EF086}">
      <p15:sldGuideLst xmlns:p15="http://schemas.microsoft.com/office/powerpoint/2012/main">
        <p15:guide id="1" pos="4135">
          <p15:clr>
            <a:srgbClr val="FBAE40"/>
          </p15:clr>
        </p15:guide>
        <p15:guide id="2" pos="3840">
          <p15:clr>
            <a:srgbClr val="FBAE40"/>
          </p15:clr>
        </p15:guide>
        <p15:guide id="3" pos="715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Media/Film">
    <p:bg>
      <p:bgPr>
        <a:solidFill>
          <a:srgbClr val="000000"/>
        </a:solidFill>
        <a:effectLst/>
      </p:bgPr>
    </p:bg>
    <p:spTree>
      <p:nvGrpSpPr>
        <p:cNvPr id="1" name=""/>
        <p:cNvGrpSpPr/>
        <p:nvPr/>
      </p:nvGrpSpPr>
      <p:grpSpPr>
        <a:xfrm>
          <a:off x="0" y="0"/>
          <a:ext cx="0" cy="0"/>
          <a:chOff x="0" y="0"/>
          <a:chExt cx="0" cy="0"/>
        </a:xfrm>
      </p:grpSpPr>
      <p:sp>
        <p:nvSpPr>
          <p:cNvPr id="22" name="Logotyp">
            <a:extLst>
              <a:ext uri="{FF2B5EF4-FFF2-40B4-BE49-F238E27FC236}">
                <a16:creationId xmlns:a16="http://schemas.microsoft.com/office/drawing/2014/main" id="{B372500E-C18C-46B7-B797-A2691975E656}"/>
              </a:ext>
              <a:ext uri="{C183D7F6-B498-43B3-948B-1728B52AA6E4}">
                <adec:decorative xmlns:adec="http://schemas.microsoft.com/office/drawing/2017/decorative" val="1"/>
              </a:ext>
            </a:extLst>
          </p:cNvPr>
          <p:cNvSpPr>
            <a:spLocks/>
          </p:cNvSpPr>
          <p:nvPr userDrawn="1"/>
        </p:nvSpPr>
        <p:spPr bwMode="auto">
          <a:xfrm>
            <a:off x="11361426" y="260343"/>
            <a:ext cx="589042" cy="556743"/>
          </a:xfrm>
          <a:custGeom>
            <a:avLst/>
            <a:gdLst>
              <a:gd name="connsiteX0" fmla="*/ 0 w 589042"/>
              <a:gd name="connsiteY0" fmla="*/ 181480 h 556743"/>
              <a:gd name="connsiteX1" fmla="*/ 349805 w 589042"/>
              <a:gd name="connsiteY1" fmla="*/ 181480 h 556743"/>
              <a:gd name="connsiteX2" fmla="*/ 349805 w 589042"/>
              <a:gd name="connsiteY2" fmla="*/ 285530 h 556743"/>
              <a:gd name="connsiteX3" fmla="*/ 241777 w 589042"/>
              <a:gd name="connsiteY3" fmla="*/ 285530 h 556743"/>
              <a:gd name="connsiteX4" fmla="*/ 241777 w 589042"/>
              <a:gd name="connsiteY4" fmla="*/ 556743 h 556743"/>
              <a:gd name="connsiteX5" fmla="*/ 108028 w 589042"/>
              <a:gd name="connsiteY5" fmla="*/ 556743 h 556743"/>
              <a:gd name="connsiteX6" fmla="*/ 108028 w 589042"/>
              <a:gd name="connsiteY6" fmla="*/ 285530 h 556743"/>
              <a:gd name="connsiteX7" fmla="*/ 0 w 589042"/>
              <a:gd name="connsiteY7" fmla="*/ 285530 h 556743"/>
              <a:gd name="connsiteX8" fmla="*/ 1 w 589042"/>
              <a:gd name="connsiteY8" fmla="*/ 0 h 556743"/>
              <a:gd name="connsiteX9" fmla="*/ 589042 w 589042"/>
              <a:gd name="connsiteY9" fmla="*/ 0 h 556743"/>
              <a:gd name="connsiteX10" fmla="*/ 589042 w 589042"/>
              <a:gd name="connsiteY10" fmla="*/ 556743 h 556743"/>
              <a:gd name="connsiteX11" fmla="*/ 440530 w 589042"/>
              <a:gd name="connsiteY11" fmla="*/ 556743 h 556743"/>
              <a:gd name="connsiteX12" fmla="*/ 440530 w 589042"/>
              <a:gd name="connsiteY12" fmla="*/ 117478 h 556743"/>
              <a:gd name="connsiteX13" fmla="*/ 1 w 589042"/>
              <a:gd name="connsiteY13" fmla="*/ 117478 h 55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042" h="556743">
                <a:moveTo>
                  <a:pt x="0" y="181480"/>
                </a:moveTo>
                <a:lnTo>
                  <a:pt x="349805" y="181480"/>
                </a:lnTo>
                <a:lnTo>
                  <a:pt x="349805" y="285530"/>
                </a:lnTo>
                <a:lnTo>
                  <a:pt x="241777" y="285530"/>
                </a:lnTo>
                <a:lnTo>
                  <a:pt x="241777" y="556743"/>
                </a:lnTo>
                <a:lnTo>
                  <a:pt x="108028" y="556743"/>
                </a:lnTo>
                <a:lnTo>
                  <a:pt x="108028" y="285530"/>
                </a:lnTo>
                <a:lnTo>
                  <a:pt x="0" y="285530"/>
                </a:lnTo>
                <a:close/>
                <a:moveTo>
                  <a:pt x="1" y="0"/>
                </a:moveTo>
                <a:lnTo>
                  <a:pt x="589042" y="0"/>
                </a:lnTo>
                <a:lnTo>
                  <a:pt x="589042" y="556743"/>
                </a:lnTo>
                <a:lnTo>
                  <a:pt x="440530" y="556743"/>
                </a:lnTo>
                <a:lnTo>
                  <a:pt x="440530" y="117478"/>
                </a:lnTo>
                <a:lnTo>
                  <a:pt x="1" y="11747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sv-SE"/>
          </a:p>
        </p:txBody>
      </p:sp>
      <p:sp>
        <p:nvSpPr>
          <p:cNvPr id="3" name="Rubrik 2">
            <a:extLst>
              <a:ext uri="{FF2B5EF4-FFF2-40B4-BE49-F238E27FC236}">
                <a16:creationId xmlns:a16="http://schemas.microsoft.com/office/drawing/2014/main" id="{B8098DC8-9E8F-4399-A2B4-5A556707CD83}"/>
              </a:ext>
            </a:extLst>
          </p:cNvPr>
          <p:cNvSpPr>
            <a:spLocks noGrp="1"/>
          </p:cNvSpPr>
          <p:nvPr>
            <p:ph type="title"/>
          </p:nvPr>
        </p:nvSpPr>
        <p:spPr/>
        <p:txBody>
          <a:bodyPr/>
          <a:lstStyle/>
          <a:p>
            <a:r>
              <a:rPr lang="sv-SE"/>
              <a:t>Klicka här för att ändra mall för rubrikformat</a:t>
            </a:r>
          </a:p>
        </p:txBody>
      </p:sp>
      <p:sp>
        <p:nvSpPr>
          <p:cNvPr id="8" name="Platshållare för media 7">
            <a:extLst>
              <a:ext uri="{FF2B5EF4-FFF2-40B4-BE49-F238E27FC236}">
                <a16:creationId xmlns:a16="http://schemas.microsoft.com/office/drawing/2014/main" id="{377BB1DF-30C0-46B2-B791-BE5715EBF7DD}"/>
              </a:ext>
            </a:extLst>
          </p:cNvPr>
          <p:cNvSpPr>
            <a:spLocks noGrp="1"/>
          </p:cNvSpPr>
          <p:nvPr>
            <p:ph type="media" sz="quarter" idx="10"/>
          </p:nvPr>
        </p:nvSpPr>
        <p:spPr>
          <a:xfrm>
            <a:off x="515938" y="1520825"/>
            <a:ext cx="8675687" cy="5032375"/>
          </a:xfrm>
        </p:spPr>
        <p:txBody>
          <a:bodyPr anchor="ctr"/>
          <a:lstStyle>
            <a:lvl1pPr marL="0" indent="0" algn="ctr">
              <a:buNone/>
              <a:defRPr/>
            </a:lvl1pPr>
          </a:lstStyle>
          <a:p>
            <a:r>
              <a:rPr lang="sv-SE"/>
              <a:t>Klicka på ikonen för att lägga till ett medieklipp</a:t>
            </a:r>
          </a:p>
        </p:txBody>
      </p:sp>
    </p:spTree>
    <p:extLst>
      <p:ext uri="{BB962C8B-B14F-4D97-AF65-F5344CB8AC3E}">
        <p14:creationId xmlns:p14="http://schemas.microsoft.com/office/powerpoint/2010/main" val="42611177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9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C77F1F7-CEA0-4538-B535-32896796798C}"/>
              </a:ext>
            </a:extLst>
          </p:cNvPr>
          <p:cNvSpPr>
            <a:spLocks noGrp="1"/>
          </p:cNvSpPr>
          <p:nvPr>
            <p:ph type="title"/>
          </p:nvPr>
        </p:nvSpPr>
        <p:spPr>
          <a:xfrm>
            <a:off x="515938" y="234950"/>
            <a:ext cx="8675688" cy="1069975"/>
          </a:xfrm>
          <a:prstGeom prst="rect">
            <a:avLst/>
          </a:prstGeom>
        </p:spPr>
        <p:txBody>
          <a:bodyPr vert="horz" lIns="0" tIns="0" rIns="0" bIns="0" rtlCol="0" anchor="b">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AC1AA8E-B56B-48E7-9EE0-2A06FAD1D6FA}"/>
              </a:ext>
            </a:extLst>
          </p:cNvPr>
          <p:cNvSpPr>
            <a:spLocks noGrp="1"/>
          </p:cNvSpPr>
          <p:nvPr>
            <p:ph type="body" idx="1"/>
          </p:nvPr>
        </p:nvSpPr>
        <p:spPr>
          <a:xfrm>
            <a:off x="515937" y="1520825"/>
            <a:ext cx="8675687" cy="3887788"/>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B8BA9E8-8336-4409-85CC-9EB7677C7468}"/>
              </a:ext>
            </a:extLst>
          </p:cNvPr>
          <p:cNvSpPr>
            <a:spLocks noGrp="1"/>
          </p:cNvSpPr>
          <p:nvPr>
            <p:ph type="dt" sz="half" idx="2"/>
          </p:nvPr>
        </p:nvSpPr>
        <p:spPr>
          <a:xfrm>
            <a:off x="515937" y="5756877"/>
            <a:ext cx="1080000" cy="180000"/>
          </a:xfrm>
          <a:prstGeom prst="rect">
            <a:avLst/>
          </a:prstGeom>
        </p:spPr>
        <p:txBody>
          <a:bodyPr vert="horz" lIns="0" tIns="0" rIns="0" bIns="0" rtlCol="0" anchor="ctr"/>
          <a:lstStyle>
            <a:lvl1pPr algn="l">
              <a:defRPr sz="900">
                <a:solidFill>
                  <a:schemeClr val="tx1"/>
                </a:solidFill>
              </a:defRPr>
            </a:lvl1pPr>
          </a:lstStyle>
          <a:p>
            <a:fld id="{71FC1B9C-2487-4771-9FE1-11966026EA20}" type="datetimeFigureOut">
              <a:rPr lang="sv-SE" smtClean="0"/>
              <a:pPr/>
              <a:t>2023-04-18</a:t>
            </a:fld>
            <a:endParaRPr lang="sv-SE"/>
          </a:p>
        </p:txBody>
      </p:sp>
      <p:sp>
        <p:nvSpPr>
          <p:cNvPr id="5" name="Platshållare för sidfot 4">
            <a:extLst>
              <a:ext uri="{FF2B5EF4-FFF2-40B4-BE49-F238E27FC236}">
                <a16:creationId xmlns:a16="http://schemas.microsoft.com/office/drawing/2014/main" id="{68969A1D-00CF-4FC2-9D04-8112B650716F}"/>
              </a:ext>
            </a:extLst>
          </p:cNvPr>
          <p:cNvSpPr>
            <a:spLocks noGrp="1"/>
          </p:cNvSpPr>
          <p:nvPr>
            <p:ph type="ftr" sz="quarter" idx="3"/>
          </p:nvPr>
        </p:nvSpPr>
        <p:spPr>
          <a:xfrm>
            <a:off x="1735439" y="5761724"/>
            <a:ext cx="4179600" cy="180000"/>
          </a:xfrm>
          <a:prstGeom prst="rect">
            <a:avLst/>
          </a:prstGeom>
        </p:spPr>
        <p:txBody>
          <a:bodyPr vert="horz" lIns="0" tIns="0" rIns="0" bIns="0" rtlCol="0" anchor="ctr"/>
          <a:lstStyle>
            <a:lvl1pPr algn="l">
              <a:defRPr sz="900">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CE9D79E8-38BE-4BA1-8D16-4CF140044644}"/>
              </a:ext>
            </a:extLst>
          </p:cNvPr>
          <p:cNvSpPr>
            <a:spLocks noGrp="1"/>
          </p:cNvSpPr>
          <p:nvPr>
            <p:ph type="sldNum" sz="quarter" idx="4"/>
          </p:nvPr>
        </p:nvSpPr>
        <p:spPr>
          <a:xfrm>
            <a:off x="515937" y="5980217"/>
            <a:ext cx="418829" cy="180000"/>
          </a:xfrm>
          <a:prstGeom prst="rect">
            <a:avLst/>
          </a:prstGeom>
        </p:spPr>
        <p:txBody>
          <a:bodyPr vert="horz" lIns="0" tIns="0" rIns="0" bIns="0" rtlCol="0" anchor="ctr"/>
          <a:lstStyle>
            <a:lvl1pPr algn="l">
              <a:defRPr sz="900">
                <a:solidFill>
                  <a:schemeClr val="tx1"/>
                </a:solidFill>
              </a:defRPr>
            </a:lvl1pPr>
          </a:lstStyle>
          <a:p>
            <a:fld id="{EE92668B-B223-40BD-BB8B-DE8438443619}" type="slidenum">
              <a:rPr lang="sv-SE" smtClean="0"/>
              <a:pPr/>
              <a:t>‹#›</a:t>
            </a:fld>
            <a:endParaRPr lang="sv-SE"/>
          </a:p>
        </p:txBody>
      </p:sp>
      <p:pic>
        <p:nvPicPr>
          <p:cNvPr id="8" name="Designelement">
            <a:extLst>
              <a:ext uri="{FF2B5EF4-FFF2-40B4-BE49-F238E27FC236}">
                <a16:creationId xmlns:a16="http://schemas.microsoft.com/office/drawing/2014/main" id="{0A281A8B-01D3-4C40-9C0C-B77DA5F519A3}"/>
              </a:ext>
              <a:ext uri="{C183D7F6-B498-43B3-948B-1728B52AA6E4}">
                <adec:decorative xmlns:adec="http://schemas.microsoft.com/office/drawing/2017/decorative" val="1"/>
              </a:ext>
            </a:extLst>
          </p:cNvPr>
          <p:cNvPicPr>
            <a:picLocks noChangeAspect="1"/>
          </p:cNvPicPr>
          <p:nvPr userDrawn="1"/>
        </p:nvPicPr>
        <p:blipFill rotWithShape="1">
          <a:blip r:embed="rId20">
            <a:extLst>
              <a:ext uri="{96DAC541-7B7A-43D3-8B79-37D633B846F1}">
                <asvg:svgBlip xmlns:asvg="http://schemas.microsoft.com/office/drawing/2016/SVG/main" r:embed="rId21"/>
              </a:ext>
            </a:extLst>
          </a:blip>
          <a:srcRect l="362"/>
          <a:stretch/>
        </p:blipFill>
        <p:spPr>
          <a:xfrm>
            <a:off x="0" y="6019786"/>
            <a:ext cx="11856062" cy="584332"/>
          </a:xfrm>
          <a:prstGeom prst="rect">
            <a:avLst/>
          </a:prstGeom>
        </p:spPr>
      </p:pic>
      <p:sp>
        <p:nvSpPr>
          <p:cNvPr id="10" name="Logotyp">
            <a:extLst>
              <a:ext uri="{FF2B5EF4-FFF2-40B4-BE49-F238E27FC236}">
                <a16:creationId xmlns:a16="http://schemas.microsoft.com/office/drawing/2014/main" id="{59783215-15A8-412D-A290-DB5E4185B64C}"/>
              </a:ext>
              <a:ext uri="{C183D7F6-B498-43B3-948B-1728B52AA6E4}">
                <adec:decorative xmlns:adec="http://schemas.microsoft.com/office/drawing/2017/decorative" val="1"/>
              </a:ext>
            </a:extLst>
          </p:cNvPr>
          <p:cNvSpPr>
            <a:spLocks/>
          </p:cNvSpPr>
          <p:nvPr userDrawn="1"/>
        </p:nvSpPr>
        <p:spPr bwMode="auto">
          <a:xfrm>
            <a:off x="11361426" y="260343"/>
            <a:ext cx="589042" cy="556743"/>
          </a:xfrm>
          <a:custGeom>
            <a:avLst/>
            <a:gdLst>
              <a:gd name="connsiteX0" fmla="*/ 0 w 589042"/>
              <a:gd name="connsiteY0" fmla="*/ 181480 h 556743"/>
              <a:gd name="connsiteX1" fmla="*/ 349805 w 589042"/>
              <a:gd name="connsiteY1" fmla="*/ 181480 h 556743"/>
              <a:gd name="connsiteX2" fmla="*/ 349805 w 589042"/>
              <a:gd name="connsiteY2" fmla="*/ 285530 h 556743"/>
              <a:gd name="connsiteX3" fmla="*/ 241777 w 589042"/>
              <a:gd name="connsiteY3" fmla="*/ 285530 h 556743"/>
              <a:gd name="connsiteX4" fmla="*/ 241777 w 589042"/>
              <a:gd name="connsiteY4" fmla="*/ 556743 h 556743"/>
              <a:gd name="connsiteX5" fmla="*/ 108028 w 589042"/>
              <a:gd name="connsiteY5" fmla="*/ 556743 h 556743"/>
              <a:gd name="connsiteX6" fmla="*/ 108028 w 589042"/>
              <a:gd name="connsiteY6" fmla="*/ 285530 h 556743"/>
              <a:gd name="connsiteX7" fmla="*/ 0 w 589042"/>
              <a:gd name="connsiteY7" fmla="*/ 285530 h 556743"/>
              <a:gd name="connsiteX8" fmla="*/ 1 w 589042"/>
              <a:gd name="connsiteY8" fmla="*/ 0 h 556743"/>
              <a:gd name="connsiteX9" fmla="*/ 589042 w 589042"/>
              <a:gd name="connsiteY9" fmla="*/ 0 h 556743"/>
              <a:gd name="connsiteX10" fmla="*/ 589042 w 589042"/>
              <a:gd name="connsiteY10" fmla="*/ 556743 h 556743"/>
              <a:gd name="connsiteX11" fmla="*/ 440530 w 589042"/>
              <a:gd name="connsiteY11" fmla="*/ 556743 h 556743"/>
              <a:gd name="connsiteX12" fmla="*/ 440530 w 589042"/>
              <a:gd name="connsiteY12" fmla="*/ 117478 h 556743"/>
              <a:gd name="connsiteX13" fmla="*/ 1 w 589042"/>
              <a:gd name="connsiteY13" fmla="*/ 117478 h 55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042" h="556743">
                <a:moveTo>
                  <a:pt x="0" y="181480"/>
                </a:moveTo>
                <a:lnTo>
                  <a:pt x="349805" y="181480"/>
                </a:lnTo>
                <a:lnTo>
                  <a:pt x="349805" y="285530"/>
                </a:lnTo>
                <a:lnTo>
                  <a:pt x="241777" y="285530"/>
                </a:lnTo>
                <a:lnTo>
                  <a:pt x="241777" y="556743"/>
                </a:lnTo>
                <a:lnTo>
                  <a:pt x="108028" y="556743"/>
                </a:lnTo>
                <a:lnTo>
                  <a:pt x="108028" y="285530"/>
                </a:lnTo>
                <a:lnTo>
                  <a:pt x="0" y="285530"/>
                </a:lnTo>
                <a:close/>
                <a:moveTo>
                  <a:pt x="1" y="0"/>
                </a:moveTo>
                <a:lnTo>
                  <a:pt x="589042" y="0"/>
                </a:lnTo>
                <a:lnTo>
                  <a:pt x="589042" y="556743"/>
                </a:lnTo>
                <a:lnTo>
                  <a:pt x="440530" y="556743"/>
                </a:lnTo>
                <a:lnTo>
                  <a:pt x="440530" y="117478"/>
                </a:lnTo>
                <a:lnTo>
                  <a:pt x="1" y="11747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sv-SE"/>
          </a:p>
        </p:txBody>
      </p:sp>
    </p:spTree>
    <p:extLst>
      <p:ext uri="{BB962C8B-B14F-4D97-AF65-F5344CB8AC3E}">
        <p14:creationId xmlns:p14="http://schemas.microsoft.com/office/powerpoint/2010/main" val="2791958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1" r:id="rId4"/>
    <p:sldLayoutId id="2147483664" r:id="rId5"/>
    <p:sldLayoutId id="2147483665" r:id="rId6"/>
    <p:sldLayoutId id="2147483654" r:id="rId7"/>
    <p:sldLayoutId id="2147483669" r:id="rId8"/>
    <p:sldLayoutId id="2147483670" r:id="rId9"/>
    <p:sldLayoutId id="2147483674" r:id="rId10"/>
    <p:sldLayoutId id="2147483660" r:id="rId11"/>
    <p:sldLayoutId id="2147483668" r:id="rId12"/>
    <p:sldLayoutId id="2147483672" r:id="rId13"/>
    <p:sldLayoutId id="2147483662" r:id="rId14"/>
    <p:sldLayoutId id="2147483663" r:id="rId15"/>
    <p:sldLayoutId id="2147483666" r:id="rId16"/>
    <p:sldLayoutId id="2147483671" r:id="rId17"/>
    <p:sldLayoutId id="2147483673" r:id="rId18"/>
  </p:sldLayoutIdLst>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65113" indent="-265113"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mn-lt"/>
          <a:ea typeface="+mn-ea"/>
          <a:cs typeface="+mn-cs"/>
        </a:defRPr>
      </a:lvl1pPr>
      <a:lvl2pPr marL="538163" indent="-273050" algn="l" defTabSz="914400" rtl="0" eaLnBrk="1" latinLnBrk="0" hangingPunct="1">
        <a:lnSpc>
          <a:spcPct val="90000"/>
        </a:lnSpc>
        <a:spcBef>
          <a:spcPts val="800"/>
        </a:spcBef>
        <a:buFont typeface="Arial" panose="020B0604020202020204" pitchFamily="34" charset="0"/>
        <a:buChar char="●"/>
        <a:defRPr sz="2000" kern="1200">
          <a:solidFill>
            <a:schemeClr val="tx1"/>
          </a:solidFill>
          <a:latin typeface="+mn-lt"/>
          <a:ea typeface="+mn-ea"/>
          <a:cs typeface="+mn-cs"/>
        </a:defRPr>
      </a:lvl2pPr>
      <a:lvl3pPr marL="809625" indent="-27146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074738"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7146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4" pos="7514" userDrawn="1">
          <p15:clr>
            <a:srgbClr val="F26B43"/>
          </p15:clr>
        </p15:guide>
        <p15:guide id="5" orient="horz" pos="822" userDrawn="1">
          <p15:clr>
            <a:srgbClr val="F26B43"/>
          </p15:clr>
        </p15:guide>
        <p15:guide id="6" orient="horz" pos="148" userDrawn="1">
          <p15:clr>
            <a:srgbClr val="F26B43"/>
          </p15:clr>
        </p15:guide>
        <p15:guide id="7" orient="horz" pos="3407" userDrawn="1">
          <p15:clr>
            <a:srgbClr val="F26B43"/>
          </p15:clr>
        </p15:guide>
        <p15:guide id="8" orient="horz" pos="958" userDrawn="1">
          <p15:clr>
            <a:srgbClr val="F26B43"/>
          </p15:clr>
        </p15:guide>
        <p15:guide id="9" pos="16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mailto:ekonomi@tibro.se"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skr.se/download/18.2070d58a1817fca64d346f5c/1656325227413/Kommun-Bas-23.pdf"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nsertedImage">
            <a:extLst>
              <a:ext uri="{FF2B5EF4-FFF2-40B4-BE49-F238E27FC236}">
                <a16:creationId xmlns:a16="http://schemas.microsoft.com/office/drawing/2014/main" id="{8321EF27-AFDE-4A02-7147-334BA65216F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370" r="20370"/>
          <a:stretch>
            <a:fillRect/>
          </a:stretch>
        </p:blipFill>
        <p:spPr/>
      </p:pic>
      <p:sp>
        <p:nvSpPr>
          <p:cNvPr id="2" name="Rubrik 1">
            <a:extLst>
              <a:ext uri="{FF2B5EF4-FFF2-40B4-BE49-F238E27FC236}">
                <a16:creationId xmlns:a16="http://schemas.microsoft.com/office/drawing/2014/main" id="{29D2D358-AEEB-4841-9CBB-2A79C6A4F8C1}"/>
              </a:ext>
            </a:extLst>
          </p:cNvPr>
          <p:cNvSpPr>
            <a:spLocks noGrp="1"/>
          </p:cNvSpPr>
          <p:nvPr>
            <p:ph type="ctrTitle"/>
          </p:nvPr>
        </p:nvSpPr>
        <p:spPr/>
        <p:txBody>
          <a:bodyPr/>
          <a:lstStyle/>
          <a:p>
            <a:r>
              <a:rPr lang="sv-SE"/>
              <a:t>Nytt ekonomisystem Ö9</a:t>
            </a:r>
          </a:p>
        </p:txBody>
      </p:sp>
      <p:sp>
        <p:nvSpPr>
          <p:cNvPr id="3" name="Underrubrik 2">
            <a:extLst>
              <a:ext uri="{FF2B5EF4-FFF2-40B4-BE49-F238E27FC236}">
                <a16:creationId xmlns:a16="http://schemas.microsoft.com/office/drawing/2014/main" id="{7CCB55FC-0B17-485D-91BA-C00175EDD723}"/>
              </a:ext>
            </a:extLst>
          </p:cNvPr>
          <p:cNvSpPr>
            <a:spLocks noGrp="1"/>
          </p:cNvSpPr>
          <p:nvPr>
            <p:ph type="subTitle" idx="1"/>
          </p:nvPr>
        </p:nvSpPr>
        <p:spPr/>
        <p:txBody>
          <a:bodyPr vert="horz" lIns="0" tIns="0" rIns="0" bIns="0" rtlCol="0" anchor="t">
            <a:normAutofit/>
          </a:bodyPr>
          <a:lstStyle/>
          <a:p>
            <a:r>
              <a:rPr lang="sv-SE" err="1">
                <a:cs typeface="Arial"/>
              </a:rPr>
              <a:t>GoLive</a:t>
            </a:r>
            <a:r>
              <a:rPr lang="sv-SE">
                <a:cs typeface="Arial"/>
              </a:rPr>
              <a:t> </a:t>
            </a:r>
            <a:r>
              <a:rPr lang="sv-SE" err="1">
                <a:cs typeface="Arial"/>
              </a:rPr>
              <a:t>Proceedo</a:t>
            </a:r>
            <a:r>
              <a:rPr lang="sv-SE">
                <a:cs typeface="Arial"/>
              </a:rPr>
              <a:t> &amp; Kodplansutbildning</a:t>
            </a:r>
          </a:p>
        </p:txBody>
      </p:sp>
    </p:spTree>
    <p:extLst>
      <p:ext uri="{BB962C8B-B14F-4D97-AF65-F5344CB8AC3E}">
        <p14:creationId xmlns:p14="http://schemas.microsoft.com/office/powerpoint/2010/main" val="1135464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51D1B5-A059-923A-5F68-F64B36746894}"/>
              </a:ext>
            </a:extLst>
          </p:cNvPr>
          <p:cNvSpPr>
            <a:spLocks noGrp="1"/>
          </p:cNvSpPr>
          <p:nvPr>
            <p:ph type="title"/>
          </p:nvPr>
        </p:nvSpPr>
        <p:spPr/>
        <p:txBody>
          <a:bodyPr/>
          <a:lstStyle/>
          <a:p>
            <a:r>
              <a:rPr lang="sv-SE">
                <a:cs typeface="Arial"/>
              </a:rPr>
              <a:t>Fakturor - övergång april/maj</a:t>
            </a:r>
            <a:endParaRPr lang="sv-SE"/>
          </a:p>
        </p:txBody>
      </p:sp>
      <p:sp>
        <p:nvSpPr>
          <p:cNvPr id="3" name="Platshållare för text 2">
            <a:extLst>
              <a:ext uri="{FF2B5EF4-FFF2-40B4-BE49-F238E27FC236}">
                <a16:creationId xmlns:a16="http://schemas.microsoft.com/office/drawing/2014/main" id="{21767FFB-A029-6A69-FCC4-B98F6BE0F02D}"/>
              </a:ext>
            </a:extLst>
          </p:cNvPr>
          <p:cNvSpPr>
            <a:spLocks noGrp="1"/>
          </p:cNvSpPr>
          <p:nvPr>
            <p:ph type="body" sz="quarter" idx="14"/>
          </p:nvPr>
        </p:nvSpPr>
        <p:spPr>
          <a:xfrm>
            <a:off x="515938" y="1520824"/>
            <a:ext cx="11336538" cy="4436916"/>
          </a:xfrm>
        </p:spPr>
        <p:txBody>
          <a:bodyPr vert="horz" lIns="0" tIns="0" rIns="0" bIns="0" rtlCol="0" anchor="t">
            <a:normAutofit/>
          </a:bodyPr>
          <a:lstStyle/>
          <a:p>
            <a:pPr marL="264795" indent="-264795"/>
            <a:r>
              <a:rPr lang="sv-SE">
                <a:cs typeface="Arial"/>
              </a:rPr>
              <a:t>28/4 Sista dag fakturor in till Proceedo</a:t>
            </a:r>
          </a:p>
          <a:p>
            <a:pPr marL="264795" indent="-264795"/>
            <a:r>
              <a:rPr lang="sv-SE">
                <a:cs typeface="Arial"/>
              </a:rPr>
              <a:t>4/5 </a:t>
            </a:r>
            <a:r>
              <a:rPr lang="sv-SE" err="1">
                <a:cs typeface="Arial"/>
              </a:rPr>
              <a:t>kl</a:t>
            </a:r>
            <a:r>
              <a:rPr lang="sv-SE">
                <a:cs typeface="Arial"/>
              </a:rPr>
              <a:t> 16 sista dag för attestera fakturor. Systemet ska vara tomt! </a:t>
            </a:r>
          </a:p>
          <a:p>
            <a:pPr marL="537845" lvl="1" indent="-264795"/>
            <a:r>
              <a:rPr lang="sv-SE">
                <a:cs typeface="Arial"/>
              </a:rPr>
              <a:t>Viktigt att ni kollar Proceedo varje dag och "tömmer". </a:t>
            </a:r>
          </a:p>
          <a:p>
            <a:pPr marL="264795" indent="-264795"/>
            <a:r>
              <a:rPr lang="sv-SE">
                <a:cs typeface="Arial"/>
              </a:rPr>
              <a:t>Inkommande fakturor under denna veckan läggs på kö </a:t>
            </a:r>
          </a:p>
          <a:p>
            <a:pPr marL="264795" indent="-264795"/>
            <a:r>
              <a:rPr lang="sv-SE">
                <a:cs typeface="Arial"/>
              </a:rPr>
              <a:t>8/5 Proceedo stängt </a:t>
            </a:r>
          </a:p>
          <a:p>
            <a:pPr marL="264795" indent="-264795"/>
            <a:r>
              <a:rPr lang="sv-SE">
                <a:cs typeface="Arial"/>
              </a:rPr>
              <a:t>9/5 Öppnar nya Proceedo och släpper på fakturor med nya kodplanen </a:t>
            </a:r>
          </a:p>
          <a:p>
            <a:pPr marL="537845" lvl="1" indent="-264795"/>
            <a:r>
              <a:rPr lang="sv-SE">
                <a:cs typeface="Arial"/>
              </a:rPr>
              <a:t>Kommer ligga en mängd fakturor från dagarna vi har stängt</a:t>
            </a:r>
          </a:p>
          <a:p>
            <a:pPr marL="264795" indent="-264795"/>
            <a:endParaRPr lang="sv-SE">
              <a:cs typeface="Arial"/>
            </a:endParaRPr>
          </a:p>
          <a:p>
            <a:pPr marL="0" indent="0">
              <a:buNone/>
            </a:pPr>
            <a:endParaRPr lang="sv-SE">
              <a:cs typeface="Arial"/>
            </a:endParaRPr>
          </a:p>
        </p:txBody>
      </p:sp>
    </p:spTree>
    <p:extLst>
      <p:ext uri="{BB962C8B-B14F-4D97-AF65-F5344CB8AC3E}">
        <p14:creationId xmlns:p14="http://schemas.microsoft.com/office/powerpoint/2010/main" val="3504701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52D9B9-4B47-2D60-5DCA-42CA953E06F7}"/>
              </a:ext>
            </a:extLst>
          </p:cNvPr>
          <p:cNvSpPr>
            <a:spLocks noGrp="1"/>
          </p:cNvSpPr>
          <p:nvPr>
            <p:ph type="title"/>
          </p:nvPr>
        </p:nvSpPr>
        <p:spPr>
          <a:xfrm>
            <a:off x="515937" y="212647"/>
            <a:ext cx="8675688" cy="1069975"/>
          </a:xfrm>
        </p:spPr>
        <p:txBody>
          <a:bodyPr/>
          <a:lstStyle/>
          <a:p>
            <a:r>
              <a:rPr lang="sv-SE"/>
              <a:t>Att tänka på..</a:t>
            </a:r>
          </a:p>
        </p:txBody>
      </p:sp>
      <p:sp>
        <p:nvSpPr>
          <p:cNvPr id="3" name="Platshållare för text 2">
            <a:extLst>
              <a:ext uri="{FF2B5EF4-FFF2-40B4-BE49-F238E27FC236}">
                <a16:creationId xmlns:a16="http://schemas.microsoft.com/office/drawing/2014/main" id="{D3E770C2-DE47-D658-A188-0CB50C08409D}"/>
              </a:ext>
            </a:extLst>
          </p:cNvPr>
          <p:cNvSpPr>
            <a:spLocks noGrp="1"/>
          </p:cNvSpPr>
          <p:nvPr>
            <p:ph type="body" sz="quarter" idx="14"/>
          </p:nvPr>
        </p:nvSpPr>
        <p:spPr>
          <a:xfrm>
            <a:off x="515937" y="1539678"/>
            <a:ext cx="10757946" cy="4175322"/>
          </a:xfrm>
        </p:spPr>
        <p:txBody>
          <a:bodyPr vert="horz" lIns="0" tIns="0" rIns="0" bIns="0" rtlCol="0" anchor="t">
            <a:normAutofit fontScale="92500"/>
          </a:bodyPr>
          <a:lstStyle/>
          <a:p>
            <a:pPr marL="264795" indent="-264795"/>
            <a:r>
              <a:rPr lang="sv-SE" dirty="0">
                <a:cs typeface="Arial"/>
              </a:rPr>
              <a:t>Planera och beställ redan nu eller avvakta gärna om möjligt</a:t>
            </a:r>
            <a:br>
              <a:rPr lang="sv-SE" dirty="0">
                <a:cs typeface="Arial"/>
              </a:rPr>
            </a:br>
            <a:endParaRPr lang="sv-SE">
              <a:cs typeface="Arial"/>
            </a:endParaRPr>
          </a:p>
          <a:p>
            <a:pPr marL="264795" indent="-264795"/>
            <a:r>
              <a:rPr lang="sv-SE" dirty="0"/>
              <a:t>Ha som rutin att varje dag hantera fakturor i Proceedo i april </a:t>
            </a:r>
            <a:br>
              <a:rPr lang="sv-SE" dirty="0"/>
            </a:br>
            <a:r>
              <a:rPr lang="sv-SE" dirty="0"/>
              <a:t>Lägg in en tid i kalendern den 4 maj</a:t>
            </a:r>
            <a:endParaRPr lang="sv-SE" dirty="0">
              <a:cs typeface="Arial"/>
            </a:endParaRPr>
          </a:p>
          <a:p>
            <a:pPr marL="0" indent="0">
              <a:buNone/>
            </a:pPr>
            <a:endParaRPr lang="sv-SE"/>
          </a:p>
          <a:p>
            <a:pPr marL="264795" indent="-264795"/>
            <a:r>
              <a:rPr lang="sv-SE" dirty="0">
                <a:cs typeface="Arial"/>
              </a:rPr>
              <a:t>Tvistiga fakturor/fakturor under utredning måste meddelas till ekonomienheten </a:t>
            </a:r>
          </a:p>
          <a:p>
            <a:pPr marL="264795" lvl="1" indent="0">
              <a:buNone/>
            </a:pPr>
            <a:r>
              <a:rPr lang="sv-SE" dirty="0">
                <a:cs typeface="Arial"/>
              </a:rPr>
              <a:t>Obs! Slarva ej med kontrollen av fakturor, vi får ofta bluffakturor till kommunen!</a:t>
            </a:r>
          </a:p>
          <a:p>
            <a:pPr marL="0" indent="0">
              <a:buNone/>
            </a:pPr>
            <a:endParaRPr lang="sv-SE">
              <a:cs typeface="Arial"/>
            </a:endParaRPr>
          </a:p>
          <a:p>
            <a:pPr marL="264795" indent="-264795"/>
            <a:r>
              <a:rPr lang="sv-SE" dirty="0">
                <a:cs typeface="Arial"/>
              </a:rPr>
              <a:t>Allting är uppsatt på nytt i Proceedo </a:t>
            </a:r>
          </a:p>
          <a:p>
            <a:pPr marL="537845" lvl="1" indent="-264795"/>
            <a:r>
              <a:rPr lang="sv-SE" dirty="0">
                <a:cs typeface="Arial"/>
              </a:rPr>
              <a:t>om något inte fungerar, hör av er till supporten:</a:t>
            </a:r>
          </a:p>
          <a:p>
            <a:pPr marL="273050" lvl="1" indent="0">
              <a:buNone/>
            </a:pPr>
            <a:r>
              <a:rPr lang="sv-SE" dirty="0">
                <a:ea typeface="+mn-lt"/>
                <a:cs typeface="+mn-lt"/>
                <a:hlinkClick r:id="rId3"/>
              </a:rPr>
              <a:t>ekonomi@tibro.se</a:t>
            </a:r>
            <a:r>
              <a:rPr lang="sv-SE" dirty="0">
                <a:ea typeface="+mn-lt"/>
                <a:cs typeface="+mn-lt"/>
              </a:rPr>
              <a:t>, t</a:t>
            </a:r>
            <a:r>
              <a:rPr lang="sv-SE" dirty="0">
                <a:cs typeface="Arial"/>
              </a:rPr>
              <a:t>elefon: 181 14 eller 181 27</a:t>
            </a:r>
          </a:p>
          <a:p>
            <a:pPr marL="264795" indent="-264795"/>
            <a:endParaRPr lang="sv-SE">
              <a:cs typeface="Arial"/>
            </a:endParaRPr>
          </a:p>
          <a:p>
            <a:pPr marL="264795" indent="-264795"/>
            <a:endParaRPr lang="sv-SE">
              <a:cs typeface="Arial"/>
            </a:endParaRPr>
          </a:p>
          <a:p>
            <a:pPr marL="264795" indent="-264795"/>
            <a:endParaRPr lang="sv-SE">
              <a:cs typeface="Arial"/>
            </a:endParaRPr>
          </a:p>
        </p:txBody>
      </p:sp>
    </p:spTree>
    <p:extLst>
      <p:ext uri="{BB962C8B-B14F-4D97-AF65-F5344CB8AC3E}">
        <p14:creationId xmlns:p14="http://schemas.microsoft.com/office/powerpoint/2010/main" val="2853998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3D59CA-0A64-662B-DA89-FBAFD81AB167}"/>
              </a:ext>
            </a:extLst>
          </p:cNvPr>
          <p:cNvSpPr>
            <a:spLocks noGrp="1"/>
          </p:cNvSpPr>
          <p:nvPr>
            <p:ph type="title"/>
          </p:nvPr>
        </p:nvSpPr>
        <p:spPr/>
        <p:txBody>
          <a:bodyPr/>
          <a:lstStyle/>
          <a:p>
            <a:r>
              <a:rPr lang="sv-SE"/>
              <a:t>Frånvaro </a:t>
            </a:r>
          </a:p>
        </p:txBody>
      </p:sp>
      <p:sp>
        <p:nvSpPr>
          <p:cNvPr id="3" name="Platshållare för text 2">
            <a:extLst>
              <a:ext uri="{FF2B5EF4-FFF2-40B4-BE49-F238E27FC236}">
                <a16:creationId xmlns:a16="http://schemas.microsoft.com/office/drawing/2014/main" id="{952018E9-F4C0-9475-2531-BBE789464251}"/>
              </a:ext>
            </a:extLst>
          </p:cNvPr>
          <p:cNvSpPr>
            <a:spLocks noGrp="1"/>
          </p:cNvSpPr>
          <p:nvPr>
            <p:ph type="body" sz="quarter" idx="14"/>
          </p:nvPr>
        </p:nvSpPr>
        <p:spPr>
          <a:xfrm>
            <a:off x="515937" y="1520825"/>
            <a:ext cx="4513263" cy="2649731"/>
          </a:xfrm>
        </p:spPr>
        <p:txBody>
          <a:bodyPr>
            <a:normAutofit/>
          </a:bodyPr>
          <a:lstStyle/>
          <a:p>
            <a:r>
              <a:rPr lang="sv-SE"/>
              <a:t>Ledigheter kring 1 maj..?</a:t>
            </a:r>
          </a:p>
          <a:p>
            <a:r>
              <a:rPr lang="sv-SE"/>
              <a:t>Delegera i Proceedo enligt attestantförteckning</a:t>
            </a:r>
          </a:p>
          <a:p>
            <a:r>
              <a:rPr lang="sv-SE"/>
              <a:t>Delegering kan registreras i förtid.</a:t>
            </a:r>
            <a:br>
              <a:rPr lang="sv-SE"/>
            </a:br>
            <a:endParaRPr lang="sv-SE"/>
          </a:p>
        </p:txBody>
      </p:sp>
      <p:pic>
        <p:nvPicPr>
          <p:cNvPr id="5" name="Bildobjekt 4">
            <a:extLst>
              <a:ext uri="{FF2B5EF4-FFF2-40B4-BE49-F238E27FC236}">
                <a16:creationId xmlns:a16="http://schemas.microsoft.com/office/drawing/2014/main" id="{F7A701C6-A66F-2479-FD1C-0F94D5797BAA}"/>
              </a:ext>
            </a:extLst>
          </p:cNvPr>
          <p:cNvPicPr>
            <a:picLocks noChangeAspect="1"/>
          </p:cNvPicPr>
          <p:nvPr/>
        </p:nvPicPr>
        <p:blipFill>
          <a:blip r:embed="rId3"/>
          <a:stretch>
            <a:fillRect/>
          </a:stretch>
        </p:blipFill>
        <p:spPr>
          <a:xfrm>
            <a:off x="5429870" y="769937"/>
            <a:ext cx="3761756" cy="5010234"/>
          </a:xfrm>
          <a:prstGeom prst="rect">
            <a:avLst/>
          </a:prstGeom>
        </p:spPr>
      </p:pic>
    </p:spTree>
    <p:extLst>
      <p:ext uri="{BB962C8B-B14F-4D97-AF65-F5344CB8AC3E}">
        <p14:creationId xmlns:p14="http://schemas.microsoft.com/office/powerpoint/2010/main" val="1576299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570794-80A2-7AB0-5860-E33AC797D0F6}"/>
              </a:ext>
            </a:extLst>
          </p:cNvPr>
          <p:cNvSpPr>
            <a:spLocks noGrp="1"/>
          </p:cNvSpPr>
          <p:nvPr>
            <p:ph type="title"/>
          </p:nvPr>
        </p:nvSpPr>
        <p:spPr/>
        <p:txBody>
          <a:bodyPr/>
          <a:lstStyle/>
          <a:p>
            <a:r>
              <a:rPr lang="sv-SE"/>
              <a:t>YY-koder</a:t>
            </a:r>
          </a:p>
        </p:txBody>
      </p:sp>
      <p:sp>
        <p:nvSpPr>
          <p:cNvPr id="3" name="Platshållare för text 2">
            <a:extLst>
              <a:ext uri="{FF2B5EF4-FFF2-40B4-BE49-F238E27FC236}">
                <a16:creationId xmlns:a16="http://schemas.microsoft.com/office/drawing/2014/main" id="{3F3BD57F-4502-E1A8-8C8D-A7F92079BBAB}"/>
              </a:ext>
            </a:extLst>
          </p:cNvPr>
          <p:cNvSpPr>
            <a:spLocks noGrp="1"/>
          </p:cNvSpPr>
          <p:nvPr>
            <p:ph type="body" sz="quarter" idx="14"/>
          </p:nvPr>
        </p:nvSpPr>
        <p:spPr>
          <a:xfrm>
            <a:off x="515937" y="1520825"/>
            <a:ext cx="11070180" cy="4311263"/>
          </a:xfrm>
        </p:spPr>
        <p:txBody>
          <a:bodyPr>
            <a:normAutofit/>
          </a:bodyPr>
          <a:lstStyle/>
          <a:p>
            <a:r>
              <a:rPr lang="sv-SE"/>
              <a:t>Alla gamla YY-koder kommer att fungera</a:t>
            </a:r>
            <a:br>
              <a:rPr lang="sv-SE"/>
            </a:br>
            <a:endParaRPr lang="sv-SE"/>
          </a:p>
          <a:p>
            <a:r>
              <a:rPr lang="sv-SE"/>
              <a:t>Vissa förvaltningar kan komma att byta längre fram</a:t>
            </a:r>
          </a:p>
          <a:p>
            <a:r>
              <a:rPr lang="sv-SE"/>
              <a:t>De gamla koderna kan då fungera under en övergångsperiod</a:t>
            </a:r>
          </a:p>
          <a:p>
            <a:endParaRPr lang="sv-SE"/>
          </a:p>
          <a:p>
            <a:endParaRPr lang="sv-SE"/>
          </a:p>
          <a:p>
            <a:r>
              <a:rPr lang="sv-SE"/>
              <a:t>YY-koden är bara en koppling till en person i Proceedo</a:t>
            </a:r>
          </a:p>
          <a:p>
            <a:r>
              <a:rPr lang="sv-SE"/>
              <a:t>Har ingen koppling till kontering</a:t>
            </a:r>
          </a:p>
          <a:p>
            <a:endParaRPr lang="sv-SE"/>
          </a:p>
          <a:p>
            <a:endParaRPr lang="sv-SE"/>
          </a:p>
        </p:txBody>
      </p:sp>
    </p:spTree>
    <p:extLst>
      <p:ext uri="{BB962C8B-B14F-4D97-AF65-F5344CB8AC3E}">
        <p14:creationId xmlns:p14="http://schemas.microsoft.com/office/powerpoint/2010/main" val="3617282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3D60B9-C15F-10FF-2A05-0F8044796A57}"/>
              </a:ext>
            </a:extLst>
          </p:cNvPr>
          <p:cNvSpPr>
            <a:spLocks noGrp="1"/>
          </p:cNvSpPr>
          <p:nvPr>
            <p:ph type="title"/>
          </p:nvPr>
        </p:nvSpPr>
        <p:spPr/>
        <p:txBody>
          <a:bodyPr/>
          <a:lstStyle/>
          <a:p>
            <a:r>
              <a:rPr lang="sv-SE"/>
              <a:t>Internfakturor</a:t>
            </a:r>
          </a:p>
        </p:txBody>
      </p:sp>
      <p:sp>
        <p:nvSpPr>
          <p:cNvPr id="3" name="Platshållare för text 2">
            <a:extLst>
              <a:ext uri="{FF2B5EF4-FFF2-40B4-BE49-F238E27FC236}">
                <a16:creationId xmlns:a16="http://schemas.microsoft.com/office/drawing/2014/main" id="{5978E7F5-D2D2-3EDB-E5B0-2A4156813C46}"/>
              </a:ext>
            </a:extLst>
          </p:cNvPr>
          <p:cNvSpPr>
            <a:spLocks noGrp="1"/>
          </p:cNvSpPr>
          <p:nvPr>
            <p:ph type="body" sz="quarter" idx="14"/>
          </p:nvPr>
        </p:nvSpPr>
        <p:spPr>
          <a:xfrm>
            <a:off x="515937" y="1520825"/>
            <a:ext cx="8675687" cy="2750092"/>
          </a:xfrm>
        </p:spPr>
        <p:txBody>
          <a:bodyPr/>
          <a:lstStyle/>
          <a:p>
            <a:pPr marL="264795" indent="-264795"/>
            <a:r>
              <a:rPr lang="sv-SE">
                <a:cs typeface="Arial"/>
              </a:rPr>
              <a:t>Internfaktura Raindance</a:t>
            </a:r>
            <a:endParaRPr lang="sv-SE"/>
          </a:p>
          <a:p>
            <a:pPr marL="537845" lvl="1"/>
            <a:r>
              <a:rPr lang="sv-SE">
                <a:cs typeface="Arial"/>
              </a:rPr>
              <a:t>Sista dag att skapa: 18 april</a:t>
            </a:r>
          </a:p>
          <a:p>
            <a:pPr marL="537845" lvl="1"/>
            <a:r>
              <a:rPr lang="sv-SE">
                <a:cs typeface="Arial"/>
              </a:rPr>
              <a:t>Sista dag att attestera: 28 april</a:t>
            </a:r>
          </a:p>
          <a:p>
            <a:pPr marL="537845" lvl="1"/>
            <a:endParaRPr lang="sv-SE">
              <a:cs typeface="Arial"/>
            </a:endParaRPr>
          </a:p>
          <a:p>
            <a:pPr marL="537845" lvl="1"/>
            <a:r>
              <a:rPr lang="sv-SE">
                <a:cs typeface="Arial"/>
              </a:rPr>
              <a:t>Fakturera i tid, annars får det vänta tills vi är igång med ERP. </a:t>
            </a:r>
          </a:p>
          <a:p>
            <a:pPr marL="537845" lvl="1"/>
            <a:r>
              <a:rPr lang="sv-SE">
                <a:cs typeface="Arial"/>
              </a:rPr>
              <a:t>Hjälp oss genom att attestera allt som kommer in direkt! </a:t>
            </a:r>
          </a:p>
          <a:p>
            <a:endParaRPr lang="sv-SE"/>
          </a:p>
        </p:txBody>
      </p:sp>
    </p:spTree>
    <p:extLst>
      <p:ext uri="{BB962C8B-B14F-4D97-AF65-F5344CB8AC3E}">
        <p14:creationId xmlns:p14="http://schemas.microsoft.com/office/powerpoint/2010/main" val="4092907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02929B-BEBE-2140-0715-9685E41913EB}"/>
              </a:ext>
            </a:extLst>
          </p:cNvPr>
          <p:cNvSpPr>
            <a:spLocks noGrp="1"/>
          </p:cNvSpPr>
          <p:nvPr>
            <p:ph type="title"/>
          </p:nvPr>
        </p:nvSpPr>
        <p:spPr/>
        <p:txBody>
          <a:bodyPr/>
          <a:lstStyle/>
          <a:p>
            <a:r>
              <a:rPr lang="sv-SE">
                <a:cs typeface="Arial"/>
              </a:rPr>
              <a:t>Kundfakturor</a:t>
            </a:r>
            <a:endParaRPr lang="sv-SE"/>
          </a:p>
        </p:txBody>
      </p:sp>
      <p:sp>
        <p:nvSpPr>
          <p:cNvPr id="3" name="Platshållare för text 2">
            <a:extLst>
              <a:ext uri="{FF2B5EF4-FFF2-40B4-BE49-F238E27FC236}">
                <a16:creationId xmlns:a16="http://schemas.microsoft.com/office/drawing/2014/main" id="{87160E95-5E31-2462-2947-3F8B1E5EB31D}"/>
              </a:ext>
            </a:extLst>
          </p:cNvPr>
          <p:cNvSpPr>
            <a:spLocks noGrp="1"/>
          </p:cNvSpPr>
          <p:nvPr>
            <p:ph type="body" sz="quarter" idx="14"/>
          </p:nvPr>
        </p:nvSpPr>
        <p:spPr>
          <a:xfrm>
            <a:off x="515937" y="1520825"/>
            <a:ext cx="10802551" cy="4088238"/>
          </a:xfrm>
        </p:spPr>
        <p:txBody>
          <a:bodyPr vert="horz" lIns="0" tIns="0" rIns="0" bIns="0" rtlCol="0" anchor="t">
            <a:normAutofit/>
          </a:bodyPr>
          <a:lstStyle/>
          <a:p>
            <a:pPr marL="264795" indent="-264795"/>
            <a:r>
              <a:rPr lang="sv-SE">
                <a:cs typeface="Arial"/>
              </a:rPr>
              <a:t>Kundfakturering Raindance stängd</a:t>
            </a:r>
          </a:p>
          <a:p>
            <a:pPr marL="537845" lvl="1"/>
            <a:r>
              <a:rPr lang="sv-SE">
                <a:cs typeface="Arial"/>
              </a:rPr>
              <a:t>Alla stora faktureringar i april har gått. (Äldreomsorg, barnomsorg..)</a:t>
            </a:r>
          </a:p>
          <a:p>
            <a:pPr marL="537845" lvl="1"/>
            <a:r>
              <a:rPr lang="sv-SE">
                <a:cs typeface="Arial"/>
              </a:rPr>
              <a:t>Ströfakturering får vänta till början av maj i ERP.</a:t>
            </a:r>
          </a:p>
          <a:p>
            <a:pPr marL="264795" indent="-264795"/>
            <a:endParaRPr lang="sv-SE">
              <a:cs typeface="Arial"/>
            </a:endParaRPr>
          </a:p>
          <a:p>
            <a:pPr marL="264795" indent="-264795"/>
            <a:r>
              <a:rPr lang="sv-SE">
                <a:cs typeface="Arial"/>
              </a:rPr>
              <a:t>Kundfakturering ERP</a:t>
            </a:r>
          </a:p>
          <a:p>
            <a:pPr marL="537845" lvl="1"/>
            <a:r>
              <a:rPr lang="sv-SE">
                <a:cs typeface="Arial"/>
              </a:rPr>
              <a:t>Flytt av kunder och autogiron i början av maj </a:t>
            </a:r>
          </a:p>
          <a:p>
            <a:pPr marL="537845" lvl="1"/>
            <a:r>
              <a:rPr lang="sv-SE">
                <a:cs typeface="Arial"/>
              </a:rPr>
              <a:t>Fakturering från ERP troligtvis start från den 8 maj. Beror på banken…</a:t>
            </a:r>
          </a:p>
          <a:p>
            <a:pPr marL="537845" lvl="1"/>
            <a:r>
              <a:rPr lang="sv-SE">
                <a:cs typeface="Arial"/>
              </a:rPr>
              <a:t>Utbildning administratörer 11 maj</a:t>
            </a:r>
          </a:p>
          <a:p>
            <a:pPr marL="537845" lvl="1"/>
            <a:r>
              <a:rPr lang="sv-SE">
                <a:cs typeface="Arial"/>
              </a:rPr>
              <a:t>Mindre layout-förändringar på kundfakturorna (E-faktura, </a:t>
            </a:r>
            <a:r>
              <a:rPr lang="sv-SE" err="1">
                <a:cs typeface="Arial"/>
              </a:rPr>
              <a:t>Kivra</a:t>
            </a:r>
            <a:r>
              <a:rPr lang="sv-SE">
                <a:cs typeface="Arial"/>
              </a:rPr>
              <a:t>, papper, </a:t>
            </a:r>
            <a:r>
              <a:rPr lang="sv-SE" err="1">
                <a:cs typeface="Arial"/>
              </a:rPr>
              <a:t>peppol</a:t>
            </a:r>
            <a:r>
              <a:rPr lang="sv-SE">
                <a:cs typeface="Arial"/>
              </a:rPr>
              <a:t>)</a:t>
            </a:r>
          </a:p>
          <a:p>
            <a:pPr marL="537845" lvl="1"/>
            <a:r>
              <a:rPr lang="sv-SE">
                <a:cs typeface="Arial"/>
              </a:rPr>
              <a:t>Vid signaler från kunder om fel på fakturor – hör av er till supporten!</a:t>
            </a:r>
          </a:p>
          <a:p>
            <a:pPr marL="537845" lvl="1"/>
            <a:endParaRPr lang="sv-SE">
              <a:cs typeface="Arial"/>
            </a:endParaRPr>
          </a:p>
          <a:p>
            <a:pPr marL="537845" lvl="1"/>
            <a:endParaRPr lang="sv-SE">
              <a:cs typeface="Arial"/>
            </a:endParaRPr>
          </a:p>
          <a:p>
            <a:pPr marL="264795" lvl="1" indent="0">
              <a:buNone/>
            </a:pPr>
            <a:endParaRPr lang="sv-SE">
              <a:cs typeface="Arial"/>
            </a:endParaRPr>
          </a:p>
          <a:p>
            <a:pPr marL="537845" lvl="1"/>
            <a:endParaRPr lang="sv-SE">
              <a:cs typeface="Arial"/>
            </a:endParaRPr>
          </a:p>
        </p:txBody>
      </p:sp>
    </p:spTree>
    <p:extLst>
      <p:ext uri="{BB962C8B-B14F-4D97-AF65-F5344CB8AC3E}">
        <p14:creationId xmlns:p14="http://schemas.microsoft.com/office/powerpoint/2010/main" val="3009676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B85A8C-C6E5-BE62-7B28-974F4213D0DA}"/>
              </a:ext>
            </a:extLst>
          </p:cNvPr>
          <p:cNvSpPr>
            <a:spLocks noGrp="1"/>
          </p:cNvSpPr>
          <p:nvPr>
            <p:ph type="title"/>
          </p:nvPr>
        </p:nvSpPr>
        <p:spPr>
          <a:xfrm>
            <a:off x="515937" y="267607"/>
            <a:ext cx="8675688" cy="1069975"/>
          </a:xfrm>
        </p:spPr>
        <p:txBody>
          <a:bodyPr/>
          <a:lstStyle/>
          <a:p>
            <a:r>
              <a:rPr lang="sv-SE"/>
              <a:t>Lönesystem - övergång</a:t>
            </a:r>
          </a:p>
        </p:txBody>
      </p:sp>
      <p:sp>
        <p:nvSpPr>
          <p:cNvPr id="3" name="Platshållare för text 2">
            <a:extLst>
              <a:ext uri="{FF2B5EF4-FFF2-40B4-BE49-F238E27FC236}">
                <a16:creationId xmlns:a16="http://schemas.microsoft.com/office/drawing/2014/main" id="{0CD63E2F-098D-E089-FE88-524E6252FBA2}"/>
              </a:ext>
            </a:extLst>
          </p:cNvPr>
          <p:cNvSpPr>
            <a:spLocks noGrp="1"/>
          </p:cNvSpPr>
          <p:nvPr>
            <p:ph type="body" sz="quarter" idx="14"/>
          </p:nvPr>
        </p:nvSpPr>
        <p:spPr>
          <a:xfrm>
            <a:off x="515937" y="1520824"/>
            <a:ext cx="10435842" cy="4270375"/>
          </a:xfrm>
        </p:spPr>
        <p:txBody>
          <a:bodyPr>
            <a:normAutofit fontScale="92500"/>
          </a:bodyPr>
          <a:lstStyle/>
          <a:p>
            <a:r>
              <a:rPr lang="sv-SE"/>
              <a:t>Alla konteringar i lönesystemen ska översättas till nya kodplanen</a:t>
            </a:r>
          </a:p>
          <a:p>
            <a:r>
              <a:rPr lang="sv-SE"/>
              <a:t>Första översättning baserad på uttag från lönesystemet per 16/3</a:t>
            </a:r>
          </a:p>
          <a:p>
            <a:r>
              <a:rPr lang="sv-SE"/>
              <a:t>Preliminärt finns de nya konteringarna tillgängliga i HR-portalen måndag 17/4</a:t>
            </a:r>
            <a:br>
              <a:rPr lang="sv-SE"/>
            </a:br>
            <a:r>
              <a:rPr lang="sv-SE"/>
              <a:t>- nya anställningar</a:t>
            </a:r>
            <a:br>
              <a:rPr lang="sv-SE"/>
            </a:br>
            <a:r>
              <a:rPr lang="sv-SE"/>
              <a:t>- anställningsförändringar</a:t>
            </a:r>
          </a:p>
          <a:p>
            <a:r>
              <a:rPr lang="sv-SE"/>
              <a:t>Ej bestämt hur nya avtal och förändringar som skett 16/3–17/4 kommer hanteras.</a:t>
            </a:r>
            <a:br>
              <a:rPr lang="sv-SE"/>
            </a:br>
            <a:r>
              <a:rPr lang="sv-SE"/>
              <a:t>- som ärenden i HR-portalen eller samlad fil för inläsning</a:t>
            </a:r>
            <a:br>
              <a:rPr lang="sv-SE"/>
            </a:br>
            <a:endParaRPr lang="sv-SE"/>
          </a:p>
          <a:p>
            <a:r>
              <a:rPr lang="sv-SE"/>
              <a:t>Nya konteringarna slår igenom i bokföringen fr.o.m. maj</a:t>
            </a:r>
          </a:p>
          <a:p>
            <a:r>
              <a:rPr lang="sv-SE"/>
              <a:t>Retroaktiv lön på ”övriga” i maj och prel. kommunal i juni, gamla konteringar som behöver översättas </a:t>
            </a:r>
            <a:r>
              <a:rPr lang="sv-SE" err="1"/>
              <a:t>i.o.m</a:t>
            </a:r>
            <a:r>
              <a:rPr lang="sv-SE"/>
              <a:t>. detta</a:t>
            </a:r>
          </a:p>
        </p:txBody>
      </p:sp>
    </p:spTree>
    <p:extLst>
      <p:ext uri="{BB962C8B-B14F-4D97-AF65-F5344CB8AC3E}">
        <p14:creationId xmlns:p14="http://schemas.microsoft.com/office/powerpoint/2010/main" val="1387573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nsertedImage">
            <a:extLst>
              <a:ext uri="{FF2B5EF4-FFF2-40B4-BE49-F238E27FC236}">
                <a16:creationId xmlns:a16="http://schemas.microsoft.com/office/drawing/2014/main" id="{0B42F134-D599-F36B-C6CC-65700EF84E7D}"/>
              </a:ext>
            </a:extLst>
          </p:cNvPr>
          <p:cNvPicPr>
            <a:picLocks noGrp="1"/>
          </p:cNvPicPr>
          <p:nvPr>
            <p:ph type="pic" sz="quarter" idx="14"/>
          </p:nvPr>
        </p:nvPicPr>
        <p:blipFill>
          <a:blip r:embed="rId3">
            <a:extLst>
              <a:ext uri="{28A0092B-C50C-407E-A947-70E740481C1C}">
                <a14:useLocalDpi xmlns:a14="http://schemas.microsoft.com/office/drawing/2010/main" val="0"/>
              </a:ext>
            </a:extLst>
          </a:blip>
          <a:srcRect l="20370" r="20370"/>
          <a:stretch>
            <a:fillRect/>
          </a:stretch>
        </p:blipFill>
        <p:spPr/>
      </p:pic>
      <p:sp>
        <p:nvSpPr>
          <p:cNvPr id="4" name="Rubrik 3">
            <a:extLst>
              <a:ext uri="{FF2B5EF4-FFF2-40B4-BE49-F238E27FC236}">
                <a16:creationId xmlns:a16="http://schemas.microsoft.com/office/drawing/2014/main" id="{7E030F04-C3CB-CF92-A823-BA1BCD6AB14E}"/>
              </a:ext>
            </a:extLst>
          </p:cNvPr>
          <p:cNvSpPr>
            <a:spLocks noGrp="1"/>
          </p:cNvSpPr>
          <p:nvPr>
            <p:ph type="title"/>
          </p:nvPr>
        </p:nvSpPr>
        <p:spPr/>
        <p:txBody>
          <a:bodyPr/>
          <a:lstStyle/>
          <a:p>
            <a:r>
              <a:rPr lang="sv-SE" err="1"/>
              <a:t>Kodplan</a:t>
            </a:r>
            <a:r>
              <a:rPr lang="sv-SE"/>
              <a:t> Ö9</a:t>
            </a:r>
          </a:p>
        </p:txBody>
      </p:sp>
      <p:sp>
        <p:nvSpPr>
          <p:cNvPr id="6" name="Platshållare för text 5">
            <a:extLst>
              <a:ext uri="{FF2B5EF4-FFF2-40B4-BE49-F238E27FC236}">
                <a16:creationId xmlns:a16="http://schemas.microsoft.com/office/drawing/2014/main" id="{DE578289-151E-4C17-6530-1F0C70381184}"/>
              </a:ext>
            </a:extLst>
          </p:cNvPr>
          <p:cNvSpPr>
            <a:spLocks noGrp="1"/>
          </p:cNvSpPr>
          <p:nvPr>
            <p:ph type="body" sz="quarter" idx="15"/>
          </p:nvPr>
        </p:nvSpPr>
        <p:spPr/>
        <p:txBody>
          <a:bodyPr/>
          <a:lstStyle/>
          <a:p>
            <a:r>
              <a:rPr lang="sv-SE"/>
              <a:t>En gemensam kodsträng för hela installationen</a:t>
            </a:r>
          </a:p>
          <a:p>
            <a:pPr lvl="1"/>
            <a:endParaRPr lang="sv-SE"/>
          </a:p>
        </p:txBody>
      </p:sp>
    </p:spTree>
    <p:extLst>
      <p:ext uri="{BB962C8B-B14F-4D97-AF65-F5344CB8AC3E}">
        <p14:creationId xmlns:p14="http://schemas.microsoft.com/office/powerpoint/2010/main" val="3735438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BE8880-7F18-7A81-5C55-FC86565BB0C0}"/>
              </a:ext>
            </a:extLst>
          </p:cNvPr>
          <p:cNvSpPr>
            <a:spLocks noGrp="1"/>
          </p:cNvSpPr>
          <p:nvPr>
            <p:ph type="title"/>
          </p:nvPr>
        </p:nvSpPr>
        <p:spPr>
          <a:xfrm>
            <a:off x="515938" y="223226"/>
            <a:ext cx="8675688" cy="1069975"/>
          </a:xfrm>
        </p:spPr>
        <p:txBody>
          <a:bodyPr/>
          <a:lstStyle/>
          <a:p>
            <a:r>
              <a:rPr lang="sv-SE"/>
              <a:t>Ny Ö9-gemensam kodsträng</a:t>
            </a:r>
          </a:p>
        </p:txBody>
      </p:sp>
      <p:sp>
        <p:nvSpPr>
          <p:cNvPr id="3" name="Platshållare för text 2">
            <a:extLst>
              <a:ext uri="{FF2B5EF4-FFF2-40B4-BE49-F238E27FC236}">
                <a16:creationId xmlns:a16="http://schemas.microsoft.com/office/drawing/2014/main" id="{23BDD26B-5AD5-6BF3-5BA9-CA12312FC98D}"/>
              </a:ext>
            </a:extLst>
          </p:cNvPr>
          <p:cNvSpPr>
            <a:spLocks noGrp="1"/>
          </p:cNvSpPr>
          <p:nvPr>
            <p:ph type="body" sz="quarter" idx="14"/>
          </p:nvPr>
        </p:nvSpPr>
        <p:spPr>
          <a:xfrm>
            <a:off x="515937" y="3852707"/>
            <a:ext cx="10780248" cy="2447732"/>
          </a:xfrm>
        </p:spPr>
        <p:txBody>
          <a:bodyPr>
            <a:normAutofit/>
          </a:bodyPr>
          <a:lstStyle/>
          <a:p>
            <a:r>
              <a:rPr lang="sv-SE"/>
              <a:t>Ansvar blir Enhet</a:t>
            </a:r>
          </a:p>
          <a:p>
            <a:r>
              <a:rPr lang="sv-SE"/>
              <a:t>Ny ordning på koddelarna (dimensionerna)</a:t>
            </a:r>
          </a:p>
          <a:p>
            <a:r>
              <a:rPr lang="sv-SE"/>
              <a:t>Förändring i antal tecken </a:t>
            </a:r>
          </a:p>
          <a:p>
            <a:endParaRPr lang="sv-SE"/>
          </a:p>
        </p:txBody>
      </p:sp>
      <p:pic>
        <p:nvPicPr>
          <p:cNvPr id="4" name="Bildobjekt 4" descr="En bild som visar bord&#10;&#10;Automatiskt genererad beskrivning">
            <a:extLst>
              <a:ext uri="{FF2B5EF4-FFF2-40B4-BE49-F238E27FC236}">
                <a16:creationId xmlns:a16="http://schemas.microsoft.com/office/drawing/2014/main" id="{C6726CF3-2393-215F-D598-C577353F695C}"/>
              </a:ext>
            </a:extLst>
          </p:cNvPr>
          <p:cNvPicPr>
            <a:picLocks noChangeAspect="1"/>
          </p:cNvPicPr>
          <p:nvPr/>
        </p:nvPicPr>
        <p:blipFill rotWithShape="1">
          <a:blip r:embed="rId3"/>
          <a:srcRect l="3383" t="7285" r="4871" b="3311"/>
          <a:stretch/>
        </p:blipFill>
        <p:spPr>
          <a:xfrm>
            <a:off x="515937" y="1535320"/>
            <a:ext cx="10472514" cy="2110959"/>
          </a:xfrm>
          <a:prstGeom prst="rect">
            <a:avLst/>
          </a:prstGeom>
        </p:spPr>
      </p:pic>
    </p:spTree>
    <p:extLst>
      <p:ext uri="{BB962C8B-B14F-4D97-AF65-F5344CB8AC3E}">
        <p14:creationId xmlns:p14="http://schemas.microsoft.com/office/powerpoint/2010/main" val="997345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D4BD99-D7D9-7F40-1264-F74566364789}"/>
              </a:ext>
            </a:extLst>
          </p:cNvPr>
          <p:cNvSpPr>
            <a:spLocks noGrp="1"/>
          </p:cNvSpPr>
          <p:nvPr>
            <p:ph type="title"/>
          </p:nvPr>
        </p:nvSpPr>
        <p:spPr/>
        <p:txBody>
          <a:bodyPr/>
          <a:lstStyle/>
          <a:p>
            <a:r>
              <a:rPr lang="sv-SE"/>
              <a:t>Varför en gemensam kodsträng?</a:t>
            </a:r>
          </a:p>
        </p:txBody>
      </p:sp>
      <p:sp>
        <p:nvSpPr>
          <p:cNvPr id="3" name="Platshållare för text 2">
            <a:extLst>
              <a:ext uri="{FF2B5EF4-FFF2-40B4-BE49-F238E27FC236}">
                <a16:creationId xmlns:a16="http://schemas.microsoft.com/office/drawing/2014/main" id="{5072F3CD-5843-B172-8E1B-5963C026DC8E}"/>
              </a:ext>
            </a:extLst>
          </p:cNvPr>
          <p:cNvSpPr>
            <a:spLocks noGrp="1"/>
          </p:cNvSpPr>
          <p:nvPr>
            <p:ph type="body" sz="quarter" idx="14"/>
          </p:nvPr>
        </p:nvSpPr>
        <p:spPr>
          <a:xfrm>
            <a:off x="515937" y="1520825"/>
            <a:ext cx="10735643" cy="3887788"/>
          </a:xfrm>
        </p:spPr>
        <p:txBody>
          <a:bodyPr vert="horz" lIns="0" tIns="0" rIns="0" bIns="0" rtlCol="0" anchor="t">
            <a:normAutofit/>
          </a:bodyPr>
          <a:lstStyle/>
          <a:p>
            <a:pPr marL="264795" indent="-264795"/>
            <a:r>
              <a:rPr lang="sv-SE" dirty="0"/>
              <a:t>Väldigt stora fördelar för systemförvaltningen!</a:t>
            </a:r>
            <a:br>
              <a:rPr lang="sv-SE" dirty="0"/>
            </a:br>
            <a:endParaRPr lang="sv-SE">
              <a:cs typeface="Arial"/>
            </a:endParaRPr>
          </a:p>
          <a:p>
            <a:pPr marL="264795" indent="-264795"/>
            <a:r>
              <a:rPr lang="sv-SE" dirty="0"/>
              <a:t>Förenklar integrationer, underhåll, utbildningsmaterial, utveckling, samarbete med mera</a:t>
            </a:r>
            <a:br>
              <a:rPr lang="sv-SE" dirty="0"/>
            </a:br>
            <a:endParaRPr lang="sv-SE">
              <a:cs typeface="Arial"/>
            </a:endParaRPr>
          </a:p>
          <a:p>
            <a:pPr marL="264795" indent="-264795"/>
            <a:r>
              <a:rPr lang="sv-SE" dirty="0"/>
              <a:t>Ökad jämförbarhet mellan kommunerna om vi gör mer lika.</a:t>
            </a:r>
            <a:br>
              <a:rPr lang="sv-SE" dirty="0"/>
            </a:br>
            <a:endParaRPr lang="sv-SE">
              <a:cs typeface="Arial"/>
            </a:endParaRPr>
          </a:p>
          <a:p>
            <a:pPr marL="264795" indent="-264795"/>
            <a:r>
              <a:rPr lang="sv-SE" dirty="0"/>
              <a:t>Tar bort ”egna påfund” i kommunerna, utgår från </a:t>
            </a:r>
            <a:r>
              <a:rPr lang="sv-SE" dirty="0" err="1"/>
              <a:t>Kommunbas</a:t>
            </a:r>
            <a:r>
              <a:rPr lang="sv-SE" dirty="0"/>
              <a:t> och SCB</a:t>
            </a:r>
            <a:br>
              <a:rPr lang="sv-SE" dirty="0"/>
            </a:br>
            <a:endParaRPr lang="sv-SE">
              <a:cs typeface="Arial"/>
            </a:endParaRPr>
          </a:p>
          <a:p>
            <a:pPr marL="264795" indent="-264795"/>
            <a:r>
              <a:rPr lang="sv-SE" dirty="0"/>
              <a:t>”Engångskostnad” nu för en effektiv framtid</a:t>
            </a:r>
            <a:endParaRPr lang="sv-SE" dirty="0">
              <a:cs typeface="Arial"/>
            </a:endParaRPr>
          </a:p>
          <a:p>
            <a:pPr marL="264795" indent="-264795"/>
            <a:endParaRPr lang="sv-SE">
              <a:cs typeface="Arial"/>
            </a:endParaRPr>
          </a:p>
        </p:txBody>
      </p:sp>
    </p:spTree>
    <p:extLst>
      <p:ext uri="{BB962C8B-B14F-4D97-AF65-F5344CB8AC3E}">
        <p14:creationId xmlns:p14="http://schemas.microsoft.com/office/powerpoint/2010/main" val="1469968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EBB3A9-C6EE-AFB0-9708-439B1B5105EE}"/>
              </a:ext>
            </a:extLst>
          </p:cNvPr>
          <p:cNvSpPr>
            <a:spLocks noGrp="1"/>
          </p:cNvSpPr>
          <p:nvPr>
            <p:ph type="title"/>
          </p:nvPr>
        </p:nvSpPr>
        <p:spPr/>
        <p:txBody>
          <a:bodyPr/>
          <a:lstStyle/>
          <a:p>
            <a:r>
              <a:rPr lang="sv-SE"/>
              <a:t>Agenda</a:t>
            </a:r>
          </a:p>
        </p:txBody>
      </p:sp>
      <p:sp>
        <p:nvSpPr>
          <p:cNvPr id="3" name="Platshållare för text 2">
            <a:extLst>
              <a:ext uri="{FF2B5EF4-FFF2-40B4-BE49-F238E27FC236}">
                <a16:creationId xmlns:a16="http://schemas.microsoft.com/office/drawing/2014/main" id="{5C58A0C1-8B87-A872-93BB-12BA7623C117}"/>
              </a:ext>
            </a:extLst>
          </p:cNvPr>
          <p:cNvSpPr>
            <a:spLocks noGrp="1"/>
          </p:cNvSpPr>
          <p:nvPr>
            <p:ph type="body" sz="quarter" idx="14"/>
          </p:nvPr>
        </p:nvSpPr>
        <p:spPr>
          <a:xfrm>
            <a:off x="515937" y="1520825"/>
            <a:ext cx="8675687" cy="3207292"/>
          </a:xfrm>
        </p:spPr>
        <p:txBody>
          <a:bodyPr vert="horz" lIns="0" tIns="0" rIns="0" bIns="0" rtlCol="0" anchor="t">
            <a:normAutofit/>
          </a:bodyPr>
          <a:lstStyle/>
          <a:p>
            <a:pPr marL="264795" indent="-264795"/>
            <a:r>
              <a:rPr lang="sv-SE"/>
              <a:t>Projektet nytt ekonomisystem Ö9 - ERP 7</a:t>
            </a:r>
          </a:p>
          <a:p>
            <a:pPr marL="264795" indent="-264795"/>
            <a:r>
              <a:rPr lang="sv-SE">
                <a:cs typeface="Arial"/>
              </a:rPr>
              <a:t>Go-Live </a:t>
            </a:r>
            <a:r>
              <a:rPr lang="sv-SE" err="1">
                <a:cs typeface="Arial"/>
              </a:rPr>
              <a:t>Proceedo</a:t>
            </a:r>
          </a:p>
          <a:p>
            <a:pPr marL="264795" indent="-264795"/>
            <a:r>
              <a:rPr lang="sv-SE">
                <a:cs typeface="Arial"/>
              </a:rPr>
              <a:t>Ny </a:t>
            </a:r>
            <a:r>
              <a:rPr lang="sv-SE" err="1">
                <a:cs typeface="Arial"/>
              </a:rPr>
              <a:t>kodplan</a:t>
            </a:r>
            <a:endParaRPr lang="sv-SE">
              <a:cs typeface="Arial"/>
            </a:endParaRPr>
          </a:p>
          <a:p>
            <a:pPr marL="264795" indent="-264795"/>
            <a:r>
              <a:rPr lang="sv-SE">
                <a:cs typeface="Arial"/>
              </a:rPr>
              <a:t>Rapporter &amp; Historik</a:t>
            </a:r>
          </a:p>
          <a:p>
            <a:pPr marL="264795" indent="-264795"/>
            <a:r>
              <a:rPr lang="sv-SE" err="1">
                <a:cs typeface="Arial"/>
              </a:rPr>
              <a:t>Inredan</a:t>
            </a:r>
            <a:r>
              <a:rPr lang="sv-SE">
                <a:cs typeface="Arial"/>
              </a:rPr>
              <a:t> - utbildningsmaterial</a:t>
            </a:r>
          </a:p>
          <a:p>
            <a:pPr marL="264795" indent="-264795"/>
            <a:r>
              <a:rPr lang="sv-SE">
                <a:cs typeface="Arial"/>
              </a:rPr>
              <a:t>Förändringar för förvaltningen</a:t>
            </a:r>
          </a:p>
          <a:p>
            <a:pPr marL="264795" indent="-264795"/>
            <a:endParaRPr lang="sv-SE">
              <a:cs typeface="Arial"/>
            </a:endParaRPr>
          </a:p>
        </p:txBody>
      </p:sp>
    </p:spTree>
    <p:extLst>
      <p:ext uri="{BB962C8B-B14F-4D97-AF65-F5344CB8AC3E}">
        <p14:creationId xmlns:p14="http://schemas.microsoft.com/office/powerpoint/2010/main" val="2294474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4DE66C-B0F8-14FB-C62A-C3839A2CBC8F}"/>
              </a:ext>
            </a:extLst>
          </p:cNvPr>
          <p:cNvSpPr>
            <a:spLocks noGrp="1"/>
          </p:cNvSpPr>
          <p:nvPr>
            <p:ph type="title"/>
          </p:nvPr>
        </p:nvSpPr>
        <p:spPr/>
        <p:txBody>
          <a:bodyPr/>
          <a:lstStyle/>
          <a:p>
            <a:r>
              <a:rPr lang="sv-SE">
                <a:cs typeface="Arial"/>
              </a:rPr>
              <a:t>Konto</a:t>
            </a:r>
            <a:endParaRPr lang="sv-SE"/>
          </a:p>
        </p:txBody>
      </p:sp>
      <p:sp>
        <p:nvSpPr>
          <p:cNvPr id="3" name="Platshållare för text 2">
            <a:extLst>
              <a:ext uri="{FF2B5EF4-FFF2-40B4-BE49-F238E27FC236}">
                <a16:creationId xmlns:a16="http://schemas.microsoft.com/office/drawing/2014/main" id="{EC4A8C07-3E72-7C46-0C64-255D60EBB1E9}"/>
              </a:ext>
            </a:extLst>
          </p:cNvPr>
          <p:cNvSpPr>
            <a:spLocks noGrp="1"/>
          </p:cNvSpPr>
          <p:nvPr>
            <p:ph type="body" sz="quarter" idx="14"/>
          </p:nvPr>
        </p:nvSpPr>
        <p:spPr>
          <a:xfrm>
            <a:off x="515937" y="1520825"/>
            <a:ext cx="10522177" cy="4150632"/>
          </a:xfrm>
        </p:spPr>
        <p:txBody>
          <a:bodyPr vert="horz" lIns="0" tIns="0" rIns="0" bIns="0" rtlCol="0" anchor="t">
            <a:normAutofit/>
          </a:bodyPr>
          <a:lstStyle/>
          <a:p>
            <a:pPr marL="264795" indent="-264795"/>
            <a:r>
              <a:rPr lang="sv-SE">
                <a:cs typeface="Arial"/>
              </a:rPr>
              <a:t>Gemensamma konton Ö9 </a:t>
            </a:r>
          </a:p>
          <a:p>
            <a:pPr marL="264795" indent="-264795"/>
            <a:r>
              <a:rPr lang="sv-SE">
                <a:cs typeface="Arial"/>
              </a:rPr>
              <a:t>Följer </a:t>
            </a:r>
            <a:r>
              <a:rPr lang="sv-SE" err="1">
                <a:cs typeface="Arial"/>
              </a:rPr>
              <a:t>KommunBas</a:t>
            </a:r>
            <a:r>
              <a:rPr lang="sv-SE">
                <a:cs typeface="Arial"/>
              </a:rPr>
              <a:t> (kontoplan för kommuner)</a:t>
            </a:r>
          </a:p>
          <a:p>
            <a:pPr marL="537845" lvl="1" indent="-264795"/>
            <a:r>
              <a:rPr lang="sv-SE">
                <a:cs typeface="Arial"/>
              </a:rPr>
              <a:t>Struktur i flera nivåer med definitioner</a:t>
            </a:r>
          </a:p>
          <a:p>
            <a:pPr marL="537845" lvl="1" indent="-264795"/>
            <a:r>
              <a:rPr lang="sv-SE">
                <a:cs typeface="Arial"/>
              </a:rPr>
              <a:t>Till exempel konton för personalkostnader börjar alltid med en 5:a</a:t>
            </a:r>
          </a:p>
          <a:p>
            <a:pPr marL="537845" lvl="1" indent="-264795"/>
            <a:r>
              <a:rPr lang="sv-SE">
                <a:hlinkClick r:id="rId3"/>
              </a:rPr>
              <a:t>Kommun-Bas-23</a:t>
            </a:r>
            <a:br>
              <a:rPr lang="sv-SE">
                <a:cs typeface="Arial"/>
              </a:rPr>
            </a:br>
            <a:br>
              <a:rPr lang="sv-SE">
                <a:cs typeface="Arial"/>
              </a:rPr>
            </a:br>
            <a:endParaRPr lang="sv-SE">
              <a:cs typeface="Arial"/>
            </a:endParaRPr>
          </a:p>
          <a:p>
            <a:pPr marL="264795" indent="-264795"/>
            <a:r>
              <a:rPr lang="sv-SE">
                <a:cs typeface="Arial"/>
              </a:rPr>
              <a:t>Tidigare ”Tibrospecifika” konton försvinner </a:t>
            </a:r>
          </a:p>
          <a:p>
            <a:pPr marL="537845" lvl="1" indent="-264795"/>
            <a:r>
              <a:rPr lang="sv-SE">
                <a:cs typeface="Arial"/>
              </a:rPr>
              <a:t>Vid behov – kompletteras kodsträngen med aktivitet/objekt</a:t>
            </a:r>
          </a:p>
          <a:p>
            <a:pPr marL="264795" indent="-264795"/>
            <a:endParaRPr lang="sv-SE">
              <a:cs typeface="Arial"/>
            </a:endParaRPr>
          </a:p>
        </p:txBody>
      </p:sp>
    </p:spTree>
    <p:extLst>
      <p:ext uri="{BB962C8B-B14F-4D97-AF65-F5344CB8AC3E}">
        <p14:creationId xmlns:p14="http://schemas.microsoft.com/office/powerpoint/2010/main" val="2438185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ED9BE58F-96DC-303E-08B8-8AF20C4E738B}"/>
              </a:ext>
            </a:extLst>
          </p:cNvPr>
          <p:cNvSpPr>
            <a:spLocks noGrp="1"/>
          </p:cNvSpPr>
          <p:nvPr>
            <p:ph type="body" sz="quarter" idx="14"/>
          </p:nvPr>
        </p:nvSpPr>
        <p:spPr>
          <a:xfrm>
            <a:off x="5098822" y="1161595"/>
            <a:ext cx="6842807" cy="5184776"/>
          </a:xfrm>
        </p:spPr>
        <p:txBody>
          <a:bodyPr/>
          <a:lstStyle/>
          <a:p>
            <a:r>
              <a:rPr lang="sv-SE"/>
              <a:t>Gemensamma konton Ö9</a:t>
            </a:r>
          </a:p>
          <a:p>
            <a:endParaRPr lang="sv-SE"/>
          </a:p>
          <a:p>
            <a:endParaRPr lang="sv-SE"/>
          </a:p>
          <a:p>
            <a:endParaRPr lang="sv-SE"/>
          </a:p>
          <a:p>
            <a:endParaRPr lang="sv-SE"/>
          </a:p>
          <a:p>
            <a:endParaRPr lang="sv-SE"/>
          </a:p>
          <a:p>
            <a:endParaRPr lang="sv-SE"/>
          </a:p>
          <a:p>
            <a:r>
              <a:rPr lang="sv-SE" err="1"/>
              <a:t>KommunBas</a:t>
            </a:r>
            <a:r>
              <a:rPr lang="sv-SE"/>
              <a:t> och kontoförteckning kommer finnas på </a:t>
            </a:r>
            <a:r>
              <a:rPr lang="sv-SE" err="1"/>
              <a:t>Inredan</a:t>
            </a:r>
            <a:endParaRPr lang="sv-SE"/>
          </a:p>
        </p:txBody>
      </p:sp>
      <p:pic>
        <p:nvPicPr>
          <p:cNvPr id="8" name="Bildobjekt 7">
            <a:extLst>
              <a:ext uri="{FF2B5EF4-FFF2-40B4-BE49-F238E27FC236}">
                <a16:creationId xmlns:a16="http://schemas.microsoft.com/office/drawing/2014/main" id="{FC7F5B84-B186-20ED-9724-50FE81140F13}"/>
              </a:ext>
            </a:extLst>
          </p:cNvPr>
          <p:cNvPicPr>
            <a:picLocks noChangeAspect="1"/>
          </p:cNvPicPr>
          <p:nvPr/>
        </p:nvPicPr>
        <p:blipFill>
          <a:blip r:embed="rId3"/>
          <a:stretch>
            <a:fillRect/>
          </a:stretch>
        </p:blipFill>
        <p:spPr>
          <a:xfrm>
            <a:off x="613910" y="199231"/>
            <a:ext cx="3998762" cy="6459538"/>
          </a:xfrm>
          <a:prstGeom prst="rect">
            <a:avLst/>
          </a:prstGeom>
        </p:spPr>
      </p:pic>
      <p:pic>
        <p:nvPicPr>
          <p:cNvPr id="12" name="Bildobjekt 11">
            <a:extLst>
              <a:ext uri="{FF2B5EF4-FFF2-40B4-BE49-F238E27FC236}">
                <a16:creationId xmlns:a16="http://schemas.microsoft.com/office/drawing/2014/main" id="{CBE66CD3-5E0A-1370-80C8-3B2E80AE602B}"/>
              </a:ext>
            </a:extLst>
          </p:cNvPr>
          <p:cNvPicPr>
            <a:picLocks noChangeAspect="1"/>
          </p:cNvPicPr>
          <p:nvPr/>
        </p:nvPicPr>
        <p:blipFill rotWithShape="1">
          <a:blip r:embed="rId4"/>
          <a:srcRect b="42603"/>
          <a:stretch/>
        </p:blipFill>
        <p:spPr>
          <a:xfrm>
            <a:off x="5212713" y="1741714"/>
            <a:ext cx="6285506" cy="2307772"/>
          </a:xfrm>
          <a:prstGeom prst="rect">
            <a:avLst/>
          </a:prstGeom>
        </p:spPr>
      </p:pic>
    </p:spTree>
    <p:extLst>
      <p:ext uri="{BB962C8B-B14F-4D97-AF65-F5344CB8AC3E}">
        <p14:creationId xmlns:p14="http://schemas.microsoft.com/office/powerpoint/2010/main" val="49485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2B0E89-D437-AA15-EB7D-9E026CE4088E}"/>
              </a:ext>
            </a:extLst>
          </p:cNvPr>
          <p:cNvSpPr>
            <a:spLocks noGrp="1"/>
          </p:cNvSpPr>
          <p:nvPr>
            <p:ph type="title"/>
          </p:nvPr>
        </p:nvSpPr>
        <p:spPr/>
        <p:txBody>
          <a:bodyPr/>
          <a:lstStyle/>
          <a:p>
            <a:r>
              <a:rPr lang="sv-SE"/>
              <a:t>Interna konton</a:t>
            </a:r>
          </a:p>
        </p:txBody>
      </p:sp>
      <p:sp>
        <p:nvSpPr>
          <p:cNvPr id="3" name="Platshållare för text 2">
            <a:extLst>
              <a:ext uri="{FF2B5EF4-FFF2-40B4-BE49-F238E27FC236}">
                <a16:creationId xmlns:a16="http://schemas.microsoft.com/office/drawing/2014/main" id="{700FD5F0-15FC-5B29-0780-A3D5675B8916}"/>
              </a:ext>
            </a:extLst>
          </p:cNvPr>
          <p:cNvSpPr>
            <a:spLocks noGrp="1"/>
          </p:cNvSpPr>
          <p:nvPr>
            <p:ph type="body" sz="quarter" idx="14"/>
          </p:nvPr>
        </p:nvSpPr>
        <p:spPr>
          <a:xfrm>
            <a:off x="515937" y="1520825"/>
            <a:ext cx="10010814" cy="4288960"/>
          </a:xfrm>
        </p:spPr>
        <p:txBody>
          <a:bodyPr/>
          <a:lstStyle/>
          <a:p>
            <a:r>
              <a:rPr lang="sv-SE"/>
              <a:t>Interna intäkter </a:t>
            </a:r>
          </a:p>
          <a:p>
            <a:pPr lvl="1"/>
            <a:r>
              <a:rPr lang="sv-SE"/>
              <a:t>3300 Försäljning intern verksamhet</a:t>
            </a:r>
          </a:p>
          <a:p>
            <a:pPr lvl="1"/>
            <a:r>
              <a:rPr lang="sv-SE"/>
              <a:t>3390 Intern ersättning löneökning</a:t>
            </a:r>
            <a:br>
              <a:rPr lang="sv-SE"/>
            </a:br>
            <a:endParaRPr lang="sv-SE"/>
          </a:p>
          <a:p>
            <a:r>
              <a:rPr lang="sv-SE"/>
              <a:t>Interna kostnader </a:t>
            </a:r>
          </a:p>
          <a:p>
            <a:pPr lvl="1"/>
            <a:r>
              <a:rPr lang="sv-SE"/>
              <a:t>7700 Internt köpt tjänst </a:t>
            </a:r>
            <a:br>
              <a:rPr lang="sv-SE"/>
            </a:br>
            <a:endParaRPr lang="sv-SE"/>
          </a:p>
          <a:p>
            <a:r>
              <a:rPr lang="sv-SE"/>
              <a:t>Ni kan välja! </a:t>
            </a:r>
          </a:p>
          <a:p>
            <a:pPr lvl="1"/>
            <a:r>
              <a:rPr lang="sv-SE"/>
              <a:t>Använd ovanstående eller annat vanligt konto om det passar bättre.</a:t>
            </a:r>
            <a:br>
              <a:rPr lang="sv-SE"/>
            </a:br>
            <a:endParaRPr lang="sv-SE"/>
          </a:p>
          <a:p>
            <a:pPr lvl="1"/>
            <a:r>
              <a:rPr lang="sv-SE"/>
              <a:t>Interna avtalade köp från SHB bokförs på vanliga konton:</a:t>
            </a:r>
            <a:br>
              <a:rPr lang="sv-SE"/>
            </a:br>
            <a:r>
              <a:rPr lang="sv-SE"/>
              <a:t>6010 - Lokalhyra / 6131 Lokalvård / 7460 Måltider </a:t>
            </a:r>
          </a:p>
          <a:p>
            <a:pPr marL="265113" lvl="1" indent="0">
              <a:buNone/>
            </a:pPr>
            <a:endParaRPr lang="sv-SE"/>
          </a:p>
        </p:txBody>
      </p:sp>
    </p:spTree>
    <p:extLst>
      <p:ext uri="{BB962C8B-B14F-4D97-AF65-F5344CB8AC3E}">
        <p14:creationId xmlns:p14="http://schemas.microsoft.com/office/powerpoint/2010/main" val="2002674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8A0CE4-1E01-D020-1C33-C26B8308A552}"/>
              </a:ext>
            </a:extLst>
          </p:cNvPr>
          <p:cNvSpPr>
            <a:spLocks noGrp="1"/>
          </p:cNvSpPr>
          <p:nvPr>
            <p:ph type="title"/>
          </p:nvPr>
        </p:nvSpPr>
        <p:spPr>
          <a:xfrm>
            <a:off x="515938" y="223227"/>
            <a:ext cx="8675688" cy="1069975"/>
          </a:xfrm>
        </p:spPr>
        <p:txBody>
          <a:bodyPr/>
          <a:lstStyle/>
          <a:p>
            <a:r>
              <a:rPr lang="sv-SE">
                <a:cs typeface="Arial"/>
              </a:rPr>
              <a:t>Enhet</a:t>
            </a:r>
            <a:endParaRPr lang="sv-SE"/>
          </a:p>
        </p:txBody>
      </p:sp>
      <p:sp>
        <p:nvSpPr>
          <p:cNvPr id="3" name="Platshållare för text 2">
            <a:extLst>
              <a:ext uri="{FF2B5EF4-FFF2-40B4-BE49-F238E27FC236}">
                <a16:creationId xmlns:a16="http://schemas.microsoft.com/office/drawing/2014/main" id="{9CF0F8CB-9BC6-C5DE-42B1-43642FAE57AF}"/>
              </a:ext>
            </a:extLst>
          </p:cNvPr>
          <p:cNvSpPr>
            <a:spLocks noGrp="1"/>
          </p:cNvSpPr>
          <p:nvPr>
            <p:ph type="body" sz="quarter" idx="14"/>
          </p:nvPr>
        </p:nvSpPr>
        <p:spPr>
          <a:xfrm>
            <a:off x="515938" y="1520825"/>
            <a:ext cx="3282340" cy="3887788"/>
          </a:xfrm>
        </p:spPr>
        <p:txBody>
          <a:bodyPr vert="horz" lIns="0" tIns="0" rIns="0" bIns="0" rtlCol="0" anchor="t">
            <a:normAutofit/>
          </a:bodyPr>
          <a:lstStyle/>
          <a:p>
            <a:pPr marL="264795" indent="-264795"/>
            <a:r>
              <a:rPr lang="sv-SE">
                <a:cs typeface="Arial"/>
              </a:rPr>
              <a:t>4 tecken</a:t>
            </a:r>
          </a:p>
          <a:p>
            <a:pPr marL="264795" indent="-264795"/>
            <a:r>
              <a:rPr lang="sv-SE">
                <a:cs typeface="Arial"/>
              </a:rPr>
              <a:t>Nya koder främst för SHB och BTN</a:t>
            </a:r>
          </a:p>
          <a:p>
            <a:pPr marL="0" indent="0">
              <a:buNone/>
            </a:pPr>
            <a:endParaRPr lang="sv-SE">
              <a:cs typeface="Arial"/>
            </a:endParaRPr>
          </a:p>
        </p:txBody>
      </p:sp>
      <p:pic>
        <p:nvPicPr>
          <p:cNvPr id="5" name="Bildobjekt 5" descr="En bild som visar bord&#10;&#10;Automatiskt genererad beskrivning">
            <a:extLst>
              <a:ext uri="{FF2B5EF4-FFF2-40B4-BE49-F238E27FC236}">
                <a16:creationId xmlns:a16="http://schemas.microsoft.com/office/drawing/2014/main" id="{B3F5E67B-224A-0265-16F6-B2942EBF184B}"/>
              </a:ext>
            </a:extLst>
          </p:cNvPr>
          <p:cNvPicPr>
            <a:picLocks noChangeAspect="1"/>
          </p:cNvPicPr>
          <p:nvPr/>
        </p:nvPicPr>
        <p:blipFill>
          <a:blip r:embed="rId3"/>
          <a:stretch>
            <a:fillRect/>
          </a:stretch>
        </p:blipFill>
        <p:spPr>
          <a:xfrm>
            <a:off x="4620491" y="1174505"/>
            <a:ext cx="5156199" cy="4289626"/>
          </a:xfrm>
          <a:prstGeom prst="rect">
            <a:avLst/>
          </a:prstGeom>
        </p:spPr>
      </p:pic>
    </p:spTree>
    <p:extLst>
      <p:ext uri="{BB962C8B-B14F-4D97-AF65-F5344CB8AC3E}">
        <p14:creationId xmlns:p14="http://schemas.microsoft.com/office/powerpoint/2010/main" val="2873523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2BA7A4-0199-738E-D2D8-033E23E090A4}"/>
              </a:ext>
            </a:extLst>
          </p:cNvPr>
          <p:cNvSpPr>
            <a:spLocks noGrp="1"/>
          </p:cNvSpPr>
          <p:nvPr>
            <p:ph type="title"/>
          </p:nvPr>
        </p:nvSpPr>
        <p:spPr/>
        <p:txBody>
          <a:bodyPr/>
          <a:lstStyle/>
          <a:p>
            <a:r>
              <a:rPr lang="sv-SE">
                <a:cs typeface="Arial"/>
              </a:rPr>
              <a:t>Projekt</a:t>
            </a:r>
            <a:endParaRPr lang="sv-SE"/>
          </a:p>
        </p:txBody>
      </p:sp>
      <p:sp>
        <p:nvSpPr>
          <p:cNvPr id="3" name="Platshållare för text 2">
            <a:extLst>
              <a:ext uri="{FF2B5EF4-FFF2-40B4-BE49-F238E27FC236}">
                <a16:creationId xmlns:a16="http://schemas.microsoft.com/office/drawing/2014/main" id="{607C8011-750B-B106-A3DC-579C6D464426}"/>
              </a:ext>
            </a:extLst>
          </p:cNvPr>
          <p:cNvSpPr>
            <a:spLocks noGrp="1"/>
          </p:cNvSpPr>
          <p:nvPr>
            <p:ph type="body" sz="quarter" idx="14"/>
          </p:nvPr>
        </p:nvSpPr>
        <p:spPr>
          <a:xfrm>
            <a:off x="515937" y="1520825"/>
            <a:ext cx="5026219" cy="2973116"/>
          </a:xfrm>
        </p:spPr>
        <p:txBody>
          <a:bodyPr vert="horz" lIns="0" tIns="0" rIns="0" bIns="0" rtlCol="0" anchor="t">
            <a:normAutofit/>
          </a:bodyPr>
          <a:lstStyle/>
          <a:p>
            <a:pPr marL="264795" indent="-264795"/>
            <a:r>
              <a:rPr lang="sv-SE">
                <a:cs typeface="Arial"/>
              </a:rPr>
              <a:t>6 tecken</a:t>
            </a:r>
            <a:br>
              <a:rPr lang="sv-SE">
                <a:cs typeface="Arial"/>
              </a:rPr>
            </a:br>
            <a:endParaRPr lang="sv-SE">
              <a:cs typeface="Arial"/>
            </a:endParaRPr>
          </a:p>
          <a:p>
            <a:pPr marL="264795" indent="-264795"/>
            <a:r>
              <a:rPr lang="sv-SE">
                <a:cs typeface="Arial"/>
              </a:rPr>
              <a:t>Projekttyper:</a:t>
            </a:r>
          </a:p>
          <a:p>
            <a:pPr marL="537845" lvl="1" indent="-264795"/>
            <a:r>
              <a:rPr lang="sv-SE">
                <a:cs typeface="Arial"/>
              </a:rPr>
              <a:t>1-5 Driftprojekt </a:t>
            </a:r>
          </a:p>
          <a:p>
            <a:pPr marL="537845" lvl="1" indent="-264795"/>
            <a:r>
              <a:rPr lang="sv-SE">
                <a:cs typeface="Arial"/>
              </a:rPr>
              <a:t>6-7 Investering</a:t>
            </a:r>
            <a:br>
              <a:rPr lang="sv-SE">
                <a:cs typeface="Arial"/>
              </a:rPr>
            </a:br>
            <a:endParaRPr lang="sv-SE">
              <a:cs typeface="Arial"/>
            </a:endParaRPr>
          </a:p>
          <a:p>
            <a:pPr marL="264795" indent="-264795"/>
            <a:r>
              <a:rPr lang="sv-SE">
                <a:cs typeface="Arial"/>
              </a:rPr>
              <a:t>Driftprojekt i Tibro börjar alltid på 1</a:t>
            </a:r>
          </a:p>
        </p:txBody>
      </p:sp>
      <p:pic>
        <p:nvPicPr>
          <p:cNvPr id="4" name="Bildobjekt 5" descr="En bild som visar bord&#10;&#10;Automatiskt genererad beskrivning">
            <a:extLst>
              <a:ext uri="{FF2B5EF4-FFF2-40B4-BE49-F238E27FC236}">
                <a16:creationId xmlns:a16="http://schemas.microsoft.com/office/drawing/2014/main" id="{78213235-3656-825D-9ADD-1487B1F76E8C}"/>
              </a:ext>
            </a:extLst>
          </p:cNvPr>
          <p:cNvPicPr>
            <a:picLocks noChangeAspect="1"/>
          </p:cNvPicPr>
          <p:nvPr/>
        </p:nvPicPr>
        <p:blipFill>
          <a:blip r:embed="rId3"/>
          <a:stretch>
            <a:fillRect/>
          </a:stretch>
        </p:blipFill>
        <p:spPr>
          <a:xfrm>
            <a:off x="6097881" y="877524"/>
            <a:ext cx="4333051" cy="3889398"/>
          </a:xfrm>
          <a:prstGeom prst="rect">
            <a:avLst/>
          </a:prstGeom>
        </p:spPr>
      </p:pic>
    </p:spTree>
    <p:extLst>
      <p:ext uri="{BB962C8B-B14F-4D97-AF65-F5344CB8AC3E}">
        <p14:creationId xmlns:p14="http://schemas.microsoft.com/office/powerpoint/2010/main" val="54295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46044F-C76F-2E24-3313-F2DAA3F26813}"/>
              </a:ext>
            </a:extLst>
          </p:cNvPr>
          <p:cNvSpPr>
            <a:spLocks noGrp="1"/>
          </p:cNvSpPr>
          <p:nvPr>
            <p:ph type="title"/>
          </p:nvPr>
        </p:nvSpPr>
        <p:spPr/>
        <p:txBody>
          <a:bodyPr/>
          <a:lstStyle/>
          <a:p>
            <a:r>
              <a:rPr lang="sv-SE"/>
              <a:t>Projekt - investeringar</a:t>
            </a:r>
          </a:p>
        </p:txBody>
      </p:sp>
      <p:sp>
        <p:nvSpPr>
          <p:cNvPr id="3" name="Platshållare för text 2">
            <a:extLst>
              <a:ext uri="{FF2B5EF4-FFF2-40B4-BE49-F238E27FC236}">
                <a16:creationId xmlns:a16="http://schemas.microsoft.com/office/drawing/2014/main" id="{3834F579-1E1E-51F6-42C8-3DD627C3E1EB}"/>
              </a:ext>
            </a:extLst>
          </p:cNvPr>
          <p:cNvSpPr>
            <a:spLocks noGrp="1"/>
          </p:cNvSpPr>
          <p:nvPr>
            <p:ph type="body" sz="quarter" idx="14"/>
          </p:nvPr>
        </p:nvSpPr>
        <p:spPr>
          <a:xfrm>
            <a:off x="515937" y="1520825"/>
            <a:ext cx="8675687" cy="1389643"/>
          </a:xfrm>
        </p:spPr>
        <p:txBody>
          <a:bodyPr>
            <a:normAutofit fontScale="32500" lnSpcReduction="20000"/>
          </a:bodyPr>
          <a:lstStyle/>
          <a:p>
            <a:r>
              <a:rPr lang="sv-SE" sz="6000"/>
              <a:t>Projekt som börjar på 6 – maskiner och inventarier</a:t>
            </a:r>
          </a:p>
          <a:p>
            <a:r>
              <a:rPr lang="sv-SE" sz="6000"/>
              <a:t>Projekt som börjar på 7 – övriga investeringar (Gata, Fastighet, VA)</a:t>
            </a:r>
          </a:p>
          <a:p>
            <a:r>
              <a:rPr lang="sv-SE" sz="6000"/>
              <a:t>Andra siffran visar vilken nämnd investeringen tillhör</a:t>
            </a:r>
          </a:p>
          <a:p>
            <a:pPr marL="0" indent="0">
              <a:buNone/>
            </a:pPr>
            <a:br>
              <a:rPr lang="sv-SE"/>
            </a:br>
            <a:br>
              <a:rPr lang="sv-SE"/>
            </a:br>
            <a:endParaRPr lang="sv-SE"/>
          </a:p>
        </p:txBody>
      </p:sp>
      <p:pic>
        <p:nvPicPr>
          <p:cNvPr id="4" name="Bildobjekt 5" descr="En bild som visar bord&#10;&#10;Automatiskt genererad beskrivning">
            <a:extLst>
              <a:ext uri="{FF2B5EF4-FFF2-40B4-BE49-F238E27FC236}">
                <a16:creationId xmlns:a16="http://schemas.microsoft.com/office/drawing/2014/main" id="{9730AA3C-8BDC-027F-289D-52AAD6FA05CF}"/>
              </a:ext>
            </a:extLst>
          </p:cNvPr>
          <p:cNvPicPr>
            <a:picLocks noChangeAspect="1"/>
          </p:cNvPicPr>
          <p:nvPr/>
        </p:nvPicPr>
        <p:blipFill>
          <a:blip r:embed="rId3"/>
          <a:stretch>
            <a:fillRect/>
          </a:stretch>
        </p:blipFill>
        <p:spPr>
          <a:xfrm>
            <a:off x="641585" y="2586154"/>
            <a:ext cx="3251200" cy="2927469"/>
          </a:xfrm>
          <a:prstGeom prst="rect">
            <a:avLst/>
          </a:prstGeom>
        </p:spPr>
      </p:pic>
      <p:pic>
        <p:nvPicPr>
          <p:cNvPr id="6" name="Bildobjekt 7" descr="En bild som visar bord&#10;&#10;Automatiskt genererad beskrivning">
            <a:extLst>
              <a:ext uri="{FF2B5EF4-FFF2-40B4-BE49-F238E27FC236}">
                <a16:creationId xmlns:a16="http://schemas.microsoft.com/office/drawing/2014/main" id="{3F085012-96A6-4BF5-C72E-D676936B46A0}"/>
              </a:ext>
            </a:extLst>
          </p:cNvPr>
          <p:cNvPicPr>
            <a:picLocks noChangeAspect="1"/>
          </p:cNvPicPr>
          <p:nvPr/>
        </p:nvPicPr>
        <p:blipFill>
          <a:blip r:embed="rId4"/>
          <a:stretch>
            <a:fillRect/>
          </a:stretch>
        </p:blipFill>
        <p:spPr>
          <a:xfrm>
            <a:off x="4780844" y="2588623"/>
            <a:ext cx="3251200" cy="2922530"/>
          </a:xfrm>
          <a:prstGeom prst="rect">
            <a:avLst/>
          </a:prstGeom>
        </p:spPr>
      </p:pic>
    </p:spTree>
    <p:extLst>
      <p:ext uri="{BB962C8B-B14F-4D97-AF65-F5344CB8AC3E}">
        <p14:creationId xmlns:p14="http://schemas.microsoft.com/office/powerpoint/2010/main" val="1292145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F87A05-B6F2-8456-B2FE-71B5C5874F8E}"/>
              </a:ext>
            </a:extLst>
          </p:cNvPr>
          <p:cNvSpPr>
            <a:spLocks noGrp="1"/>
          </p:cNvSpPr>
          <p:nvPr>
            <p:ph type="title"/>
          </p:nvPr>
        </p:nvSpPr>
        <p:spPr/>
        <p:txBody>
          <a:bodyPr/>
          <a:lstStyle/>
          <a:p>
            <a:r>
              <a:rPr lang="sv-SE">
                <a:cs typeface="Arial"/>
              </a:rPr>
              <a:t>Verksamhet</a:t>
            </a:r>
            <a:endParaRPr lang="sv-SE"/>
          </a:p>
        </p:txBody>
      </p:sp>
      <p:sp>
        <p:nvSpPr>
          <p:cNvPr id="3" name="Platshållare för text 2">
            <a:extLst>
              <a:ext uri="{FF2B5EF4-FFF2-40B4-BE49-F238E27FC236}">
                <a16:creationId xmlns:a16="http://schemas.microsoft.com/office/drawing/2014/main" id="{67E67277-050D-E8AA-D30A-A2CF1A226916}"/>
              </a:ext>
            </a:extLst>
          </p:cNvPr>
          <p:cNvSpPr>
            <a:spLocks noGrp="1"/>
          </p:cNvSpPr>
          <p:nvPr>
            <p:ph type="body" sz="quarter" idx="14"/>
          </p:nvPr>
        </p:nvSpPr>
        <p:spPr>
          <a:xfrm>
            <a:off x="515937" y="1520825"/>
            <a:ext cx="9966209" cy="3263048"/>
          </a:xfrm>
        </p:spPr>
        <p:txBody>
          <a:bodyPr vert="horz" lIns="0" tIns="0" rIns="0" bIns="0" rtlCol="0" anchor="t">
            <a:normAutofit/>
          </a:bodyPr>
          <a:lstStyle/>
          <a:p>
            <a:pPr marL="264795" indent="-264795"/>
            <a:r>
              <a:rPr lang="sv-SE">
                <a:cs typeface="Arial"/>
              </a:rPr>
              <a:t>Gemensamma verksamheter i Ö9</a:t>
            </a:r>
            <a:endParaRPr lang="sv-SE"/>
          </a:p>
          <a:p>
            <a:pPr marL="264795" indent="-264795"/>
            <a:r>
              <a:rPr lang="sv-SE">
                <a:cs typeface="Arial"/>
              </a:rPr>
              <a:t>SCB struktur – används för statistikrapportering</a:t>
            </a:r>
          </a:p>
          <a:p>
            <a:pPr marL="264795" indent="-264795"/>
            <a:r>
              <a:rPr lang="sv-SE">
                <a:cs typeface="Arial"/>
              </a:rPr>
              <a:t>Färre koder – kompletteras med aktivitet/objekt för uppföljning</a:t>
            </a:r>
            <a:br>
              <a:rPr lang="sv-SE">
                <a:cs typeface="Arial"/>
              </a:rPr>
            </a:br>
            <a:endParaRPr lang="sv-SE">
              <a:cs typeface="Arial"/>
            </a:endParaRPr>
          </a:p>
          <a:p>
            <a:pPr marL="264795" indent="-264795"/>
            <a:r>
              <a:rPr lang="sv-SE">
                <a:cs typeface="Arial"/>
              </a:rPr>
              <a:t>Fördjupning för respektive förvaltning </a:t>
            </a:r>
          </a:p>
          <a:p>
            <a:pPr marL="264795" indent="-264795"/>
            <a:endParaRPr lang="sv-SE">
              <a:cs typeface="Arial"/>
            </a:endParaRPr>
          </a:p>
        </p:txBody>
      </p:sp>
    </p:spTree>
    <p:extLst>
      <p:ext uri="{BB962C8B-B14F-4D97-AF65-F5344CB8AC3E}">
        <p14:creationId xmlns:p14="http://schemas.microsoft.com/office/powerpoint/2010/main" val="877938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A3EE24-BB56-854E-541A-9531D94C3713}"/>
              </a:ext>
            </a:extLst>
          </p:cNvPr>
          <p:cNvSpPr>
            <a:spLocks noGrp="1"/>
          </p:cNvSpPr>
          <p:nvPr>
            <p:ph type="title"/>
          </p:nvPr>
        </p:nvSpPr>
        <p:spPr/>
        <p:txBody>
          <a:bodyPr/>
          <a:lstStyle/>
          <a:p>
            <a:r>
              <a:rPr lang="sv-SE">
                <a:cs typeface="Arial"/>
              </a:rPr>
              <a:t>Aktivitet</a:t>
            </a:r>
          </a:p>
        </p:txBody>
      </p:sp>
      <p:sp>
        <p:nvSpPr>
          <p:cNvPr id="3" name="Platshållare för text 2">
            <a:extLst>
              <a:ext uri="{FF2B5EF4-FFF2-40B4-BE49-F238E27FC236}">
                <a16:creationId xmlns:a16="http://schemas.microsoft.com/office/drawing/2014/main" id="{9FFA0DED-1850-C971-2B17-E9B9C038F8DD}"/>
              </a:ext>
            </a:extLst>
          </p:cNvPr>
          <p:cNvSpPr>
            <a:spLocks noGrp="1"/>
          </p:cNvSpPr>
          <p:nvPr>
            <p:ph type="body" sz="quarter" idx="14"/>
          </p:nvPr>
        </p:nvSpPr>
        <p:spPr/>
        <p:txBody>
          <a:bodyPr/>
          <a:lstStyle/>
          <a:p>
            <a:r>
              <a:rPr lang="sv-SE"/>
              <a:t>4 tecken</a:t>
            </a:r>
          </a:p>
        </p:txBody>
      </p:sp>
      <p:pic>
        <p:nvPicPr>
          <p:cNvPr id="4" name="Bildobjekt 5" descr="En bild som visar bord&#10;&#10;Automatiskt genererad beskrivning">
            <a:extLst>
              <a:ext uri="{FF2B5EF4-FFF2-40B4-BE49-F238E27FC236}">
                <a16:creationId xmlns:a16="http://schemas.microsoft.com/office/drawing/2014/main" id="{A922E16F-170F-41C8-6D3C-0468BA414DB4}"/>
              </a:ext>
            </a:extLst>
          </p:cNvPr>
          <p:cNvPicPr>
            <a:picLocks noChangeAspect="1"/>
          </p:cNvPicPr>
          <p:nvPr/>
        </p:nvPicPr>
        <p:blipFill>
          <a:blip r:embed="rId3"/>
          <a:stretch>
            <a:fillRect/>
          </a:stretch>
        </p:blipFill>
        <p:spPr>
          <a:xfrm>
            <a:off x="3719945" y="970728"/>
            <a:ext cx="4775201" cy="4050635"/>
          </a:xfrm>
          <a:prstGeom prst="rect">
            <a:avLst/>
          </a:prstGeom>
        </p:spPr>
      </p:pic>
    </p:spTree>
    <p:extLst>
      <p:ext uri="{BB962C8B-B14F-4D97-AF65-F5344CB8AC3E}">
        <p14:creationId xmlns:p14="http://schemas.microsoft.com/office/powerpoint/2010/main" val="641668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B1F85F-324A-3AE3-EC49-C199E8DDF81A}"/>
              </a:ext>
            </a:extLst>
          </p:cNvPr>
          <p:cNvSpPr>
            <a:spLocks noGrp="1"/>
          </p:cNvSpPr>
          <p:nvPr>
            <p:ph type="title"/>
          </p:nvPr>
        </p:nvSpPr>
        <p:spPr/>
        <p:txBody>
          <a:bodyPr/>
          <a:lstStyle/>
          <a:p>
            <a:r>
              <a:rPr lang="sv-SE">
                <a:cs typeface="Arial"/>
              </a:rPr>
              <a:t>Motpart</a:t>
            </a:r>
            <a:endParaRPr lang="sv-SE"/>
          </a:p>
        </p:txBody>
      </p:sp>
      <p:sp>
        <p:nvSpPr>
          <p:cNvPr id="3" name="Platshållare för text 2">
            <a:extLst>
              <a:ext uri="{FF2B5EF4-FFF2-40B4-BE49-F238E27FC236}">
                <a16:creationId xmlns:a16="http://schemas.microsoft.com/office/drawing/2014/main" id="{884D3762-EAEE-5C00-81CB-50D96B2EC988}"/>
              </a:ext>
            </a:extLst>
          </p:cNvPr>
          <p:cNvSpPr>
            <a:spLocks noGrp="1"/>
          </p:cNvSpPr>
          <p:nvPr>
            <p:ph type="body" sz="quarter" idx="14"/>
          </p:nvPr>
        </p:nvSpPr>
        <p:spPr>
          <a:xfrm>
            <a:off x="515937" y="1520825"/>
            <a:ext cx="4959312" cy="3887788"/>
          </a:xfrm>
        </p:spPr>
        <p:txBody>
          <a:bodyPr vert="horz" lIns="0" tIns="0" rIns="0" bIns="0" rtlCol="0" anchor="t">
            <a:normAutofit/>
          </a:bodyPr>
          <a:lstStyle/>
          <a:p>
            <a:pPr marL="264795" indent="-264795"/>
            <a:r>
              <a:rPr lang="sv-SE">
                <a:cs typeface="Arial"/>
              </a:rPr>
              <a:t>Varit ”fel” tidigare, ”999” på allt externt</a:t>
            </a:r>
          </a:p>
          <a:p>
            <a:pPr marL="264795" indent="-264795"/>
            <a:r>
              <a:rPr lang="sv-SE">
                <a:cs typeface="Arial"/>
              </a:rPr>
              <a:t>Följer SCB – används för statistikrapportering</a:t>
            </a:r>
          </a:p>
          <a:p>
            <a:pPr marL="264795" indent="-264795"/>
            <a:endParaRPr lang="sv-SE">
              <a:cs typeface="Arial"/>
            </a:endParaRPr>
          </a:p>
          <a:p>
            <a:pPr marL="264795" indent="-264795"/>
            <a:r>
              <a:rPr lang="sv-SE">
                <a:cs typeface="Arial"/>
              </a:rPr>
              <a:t>Ligger kodad på leverantör/kund</a:t>
            </a:r>
          </a:p>
          <a:p>
            <a:pPr marL="264795" indent="-264795"/>
            <a:r>
              <a:rPr lang="sv-SE">
                <a:cs typeface="Arial"/>
              </a:rPr>
              <a:t>Syns ej i Proceedo</a:t>
            </a:r>
          </a:p>
          <a:p>
            <a:pPr marL="264795" indent="-264795"/>
            <a:r>
              <a:rPr lang="sv-SE">
                <a:cs typeface="Arial"/>
              </a:rPr>
              <a:t>Viktigt att tänka på vid </a:t>
            </a:r>
            <a:r>
              <a:rPr lang="sv-SE" err="1">
                <a:cs typeface="Arial"/>
              </a:rPr>
              <a:t>bokföringsordrar</a:t>
            </a:r>
            <a:r>
              <a:rPr lang="sv-SE">
                <a:cs typeface="Arial"/>
              </a:rPr>
              <a:t> (rättningar)</a:t>
            </a:r>
          </a:p>
          <a:p>
            <a:pPr marL="0" indent="0">
              <a:buNone/>
            </a:pPr>
            <a:endParaRPr lang="sv-SE">
              <a:cs typeface="Arial"/>
            </a:endParaRPr>
          </a:p>
        </p:txBody>
      </p:sp>
      <p:pic>
        <p:nvPicPr>
          <p:cNvPr id="7" name="Bildobjekt 6">
            <a:extLst>
              <a:ext uri="{FF2B5EF4-FFF2-40B4-BE49-F238E27FC236}">
                <a16:creationId xmlns:a16="http://schemas.microsoft.com/office/drawing/2014/main" id="{14A7F827-68DC-2461-F088-080B37A519B6}"/>
              </a:ext>
            </a:extLst>
          </p:cNvPr>
          <p:cNvPicPr>
            <a:picLocks noChangeAspect="1"/>
          </p:cNvPicPr>
          <p:nvPr/>
        </p:nvPicPr>
        <p:blipFill>
          <a:blip r:embed="rId3"/>
          <a:stretch>
            <a:fillRect/>
          </a:stretch>
        </p:blipFill>
        <p:spPr>
          <a:xfrm>
            <a:off x="5718859" y="1064098"/>
            <a:ext cx="5439508" cy="4048724"/>
          </a:xfrm>
          <a:prstGeom prst="rect">
            <a:avLst/>
          </a:prstGeom>
        </p:spPr>
      </p:pic>
    </p:spTree>
    <p:extLst>
      <p:ext uri="{BB962C8B-B14F-4D97-AF65-F5344CB8AC3E}">
        <p14:creationId xmlns:p14="http://schemas.microsoft.com/office/powerpoint/2010/main" val="1080893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C53B02-AA6E-08B9-1BFD-28093BB2D7DB}"/>
              </a:ext>
            </a:extLst>
          </p:cNvPr>
          <p:cNvSpPr>
            <a:spLocks noGrp="1"/>
          </p:cNvSpPr>
          <p:nvPr>
            <p:ph type="title"/>
          </p:nvPr>
        </p:nvSpPr>
        <p:spPr/>
        <p:txBody>
          <a:bodyPr/>
          <a:lstStyle/>
          <a:p>
            <a:r>
              <a:rPr lang="sv-SE"/>
              <a:t>Motpart - exempel</a:t>
            </a:r>
          </a:p>
        </p:txBody>
      </p:sp>
      <p:pic>
        <p:nvPicPr>
          <p:cNvPr id="7" name="Bildobjekt 6">
            <a:extLst>
              <a:ext uri="{FF2B5EF4-FFF2-40B4-BE49-F238E27FC236}">
                <a16:creationId xmlns:a16="http://schemas.microsoft.com/office/drawing/2014/main" id="{67433BD9-FB47-6032-C0D3-D16C68D288C6}"/>
              </a:ext>
            </a:extLst>
          </p:cNvPr>
          <p:cNvPicPr>
            <a:picLocks noChangeAspect="1"/>
          </p:cNvPicPr>
          <p:nvPr/>
        </p:nvPicPr>
        <p:blipFill>
          <a:blip r:embed="rId3"/>
          <a:stretch>
            <a:fillRect/>
          </a:stretch>
        </p:blipFill>
        <p:spPr>
          <a:xfrm>
            <a:off x="515938" y="1477108"/>
            <a:ext cx="10852078" cy="3598984"/>
          </a:xfrm>
          <a:prstGeom prst="rect">
            <a:avLst/>
          </a:prstGeom>
        </p:spPr>
      </p:pic>
    </p:spTree>
    <p:extLst>
      <p:ext uri="{BB962C8B-B14F-4D97-AF65-F5344CB8AC3E}">
        <p14:creationId xmlns:p14="http://schemas.microsoft.com/office/powerpoint/2010/main" val="3815438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F776C8E9-DC59-B822-BB05-EEAA30E3EAFB}"/>
              </a:ext>
            </a:extLst>
          </p:cNvPr>
          <p:cNvSpPr/>
          <p:nvPr/>
        </p:nvSpPr>
        <p:spPr>
          <a:xfrm>
            <a:off x="8343768" y="4096712"/>
            <a:ext cx="3235932" cy="1088299"/>
          </a:xfrm>
          <a:prstGeom prst="roundRect">
            <a:avLst/>
          </a:prstGeom>
          <a:solidFill>
            <a:schemeClr val="bg2">
              <a:lumMod val="50000"/>
            </a:schemeClr>
          </a:solidFill>
          <a:ln w="28575">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solidFill>
                <a:srgbClr val="CFC38B"/>
              </a:solidFill>
            </a:endParaRPr>
          </a:p>
        </p:txBody>
      </p:sp>
      <p:sp>
        <p:nvSpPr>
          <p:cNvPr id="4" name="Rektangel: rundade hörn 3">
            <a:extLst>
              <a:ext uri="{FF2B5EF4-FFF2-40B4-BE49-F238E27FC236}">
                <a16:creationId xmlns:a16="http://schemas.microsoft.com/office/drawing/2014/main" id="{780BE6D6-9504-CCB2-6F85-B53E7C132B74}"/>
              </a:ext>
            </a:extLst>
          </p:cNvPr>
          <p:cNvSpPr/>
          <p:nvPr/>
        </p:nvSpPr>
        <p:spPr>
          <a:xfrm>
            <a:off x="4156696" y="4096712"/>
            <a:ext cx="3966509" cy="1088299"/>
          </a:xfrm>
          <a:prstGeom prst="roundRect">
            <a:avLst/>
          </a:prstGeom>
          <a:solidFill>
            <a:schemeClr val="bg2">
              <a:lumMod val="50000"/>
            </a:schemeClr>
          </a:solidFill>
          <a:ln w="28575">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solidFill>
                <a:srgbClr val="CFC38B"/>
              </a:solidFill>
            </a:endParaRPr>
          </a:p>
        </p:txBody>
      </p:sp>
      <p:sp>
        <p:nvSpPr>
          <p:cNvPr id="9" name="Rektangel: rundade hörn 8">
            <a:extLst>
              <a:ext uri="{FF2B5EF4-FFF2-40B4-BE49-F238E27FC236}">
                <a16:creationId xmlns:a16="http://schemas.microsoft.com/office/drawing/2014/main" id="{E1EF8E5C-55E3-35C9-65A7-5B3314A8A36A}"/>
              </a:ext>
            </a:extLst>
          </p:cNvPr>
          <p:cNvSpPr/>
          <p:nvPr/>
        </p:nvSpPr>
        <p:spPr>
          <a:xfrm>
            <a:off x="519521" y="4096712"/>
            <a:ext cx="3235932" cy="1088299"/>
          </a:xfrm>
          <a:prstGeom prst="roundRect">
            <a:avLst/>
          </a:prstGeom>
          <a:solidFill>
            <a:schemeClr val="bg2">
              <a:lumMod val="50000"/>
            </a:schemeClr>
          </a:solidFill>
          <a:ln w="28575">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solidFill>
                <a:srgbClr val="CFC38B"/>
              </a:solidFill>
            </a:endParaRPr>
          </a:p>
        </p:txBody>
      </p:sp>
      <p:sp>
        <p:nvSpPr>
          <p:cNvPr id="2" name="Rubrik 1">
            <a:extLst>
              <a:ext uri="{FF2B5EF4-FFF2-40B4-BE49-F238E27FC236}">
                <a16:creationId xmlns:a16="http://schemas.microsoft.com/office/drawing/2014/main" id="{8E7B573C-B1D2-0D6B-49DE-C7D611B83890}"/>
              </a:ext>
            </a:extLst>
          </p:cNvPr>
          <p:cNvSpPr>
            <a:spLocks noGrp="1"/>
          </p:cNvSpPr>
          <p:nvPr>
            <p:ph type="title"/>
          </p:nvPr>
        </p:nvSpPr>
        <p:spPr>
          <a:xfrm>
            <a:off x="515938" y="223227"/>
            <a:ext cx="8675688" cy="1069975"/>
          </a:xfrm>
        </p:spPr>
        <p:txBody>
          <a:bodyPr/>
          <a:lstStyle/>
          <a:p>
            <a:r>
              <a:rPr lang="sv-SE">
                <a:cs typeface="Arial"/>
              </a:rPr>
              <a:t>Projekt - Nytt ekonomisystem Ö9</a:t>
            </a:r>
            <a:endParaRPr lang="sv-SE"/>
          </a:p>
        </p:txBody>
      </p:sp>
      <p:sp>
        <p:nvSpPr>
          <p:cNvPr id="3" name="Platshållare för text 2">
            <a:extLst>
              <a:ext uri="{FF2B5EF4-FFF2-40B4-BE49-F238E27FC236}">
                <a16:creationId xmlns:a16="http://schemas.microsoft.com/office/drawing/2014/main" id="{748A15DE-79B5-7291-F21E-AA4C4175BB83}"/>
              </a:ext>
            </a:extLst>
          </p:cNvPr>
          <p:cNvSpPr>
            <a:spLocks noGrp="1"/>
          </p:cNvSpPr>
          <p:nvPr>
            <p:ph type="body" sz="quarter" idx="14"/>
          </p:nvPr>
        </p:nvSpPr>
        <p:spPr>
          <a:xfrm>
            <a:off x="515937" y="1520826"/>
            <a:ext cx="10773150" cy="2440850"/>
          </a:xfrm>
        </p:spPr>
        <p:txBody>
          <a:bodyPr vert="horz" lIns="0" tIns="0" rIns="0" bIns="0" rtlCol="0" anchor="t">
            <a:normAutofit/>
          </a:bodyPr>
          <a:lstStyle/>
          <a:p>
            <a:pPr marL="264795" indent="-264795"/>
            <a:r>
              <a:rPr lang="sv-SE">
                <a:cs typeface="Arial"/>
              </a:rPr>
              <a:t>Samarbetsprojekt mellan östra Skaraborgs 9 kommuner + 21 bolag och kommunalförbund</a:t>
            </a:r>
            <a:br>
              <a:rPr lang="sv-SE">
                <a:cs typeface="Arial"/>
              </a:rPr>
            </a:br>
            <a:endParaRPr lang="sv-SE">
              <a:cs typeface="Arial"/>
            </a:endParaRPr>
          </a:p>
          <a:p>
            <a:pPr marL="264795" indent="-264795"/>
            <a:r>
              <a:rPr lang="sv-SE">
                <a:cs typeface="Arial"/>
              </a:rPr>
              <a:t>Gemensam förvaltningsorganisation i Skövde</a:t>
            </a:r>
          </a:p>
          <a:p>
            <a:pPr marL="264795" indent="-264795"/>
            <a:r>
              <a:rPr lang="sv-SE" u="sng">
                <a:cs typeface="Arial"/>
              </a:rPr>
              <a:t>En</a:t>
            </a:r>
            <a:r>
              <a:rPr lang="sv-SE">
                <a:cs typeface="Arial"/>
              </a:rPr>
              <a:t> installation med enhetlig uppsättning, </a:t>
            </a:r>
            <a:r>
              <a:rPr lang="sv-SE" err="1">
                <a:cs typeface="Arial"/>
              </a:rPr>
              <a:t>kodplan</a:t>
            </a:r>
            <a:r>
              <a:rPr lang="sv-SE">
                <a:cs typeface="Arial"/>
              </a:rPr>
              <a:t>, processer och rutiner</a:t>
            </a:r>
          </a:p>
          <a:p>
            <a:pPr marL="264795" indent="-264795"/>
            <a:r>
              <a:rPr lang="sv-SE">
                <a:cs typeface="Arial"/>
              </a:rPr>
              <a:t>Byter Raindance till ERP7</a:t>
            </a:r>
          </a:p>
          <a:p>
            <a:pPr marL="0" indent="0">
              <a:buNone/>
            </a:pPr>
            <a:endParaRPr lang="sv-SE">
              <a:cs typeface="Arial"/>
            </a:endParaRPr>
          </a:p>
        </p:txBody>
      </p:sp>
      <p:sp>
        <p:nvSpPr>
          <p:cNvPr id="6" name="textruta 5">
            <a:extLst>
              <a:ext uri="{FF2B5EF4-FFF2-40B4-BE49-F238E27FC236}">
                <a16:creationId xmlns:a16="http://schemas.microsoft.com/office/drawing/2014/main" id="{CDF3C6CC-5A0D-2155-D989-0B72CD4EA1E0}"/>
              </a:ext>
            </a:extLst>
          </p:cNvPr>
          <p:cNvSpPr txBox="1"/>
          <p:nvPr/>
        </p:nvSpPr>
        <p:spPr>
          <a:xfrm>
            <a:off x="671761" y="4248278"/>
            <a:ext cx="2797907" cy="646331"/>
          </a:xfrm>
          <a:prstGeom prst="rect">
            <a:avLst/>
          </a:prstGeom>
          <a:noFill/>
        </p:spPr>
        <p:txBody>
          <a:bodyPr wrap="square" rtlCol="0">
            <a:spAutoFit/>
          </a:bodyPr>
          <a:lstStyle/>
          <a:p>
            <a:r>
              <a:rPr lang="sv-SE" b="1"/>
              <a:t>Kluster 1 - 2 maj 2023</a:t>
            </a:r>
            <a:br>
              <a:rPr lang="sv-SE"/>
            </a:br>
            <a:r>
              <a:rPr lang="sv-SE"/>
              <a:t>Skövde, </a:t>
            </a:r>
            <a:r>
              <a:rPr lang="sv-SE" b="1"/>
              <a:t>Tibro</a:t>
            </a:r>
            <a:r>
              <a:rPr lang="sv-SE"/>
              <a:t>, Falköping</a:t>
            </a:r>
          </a:p>
        </p:txBody>
      </p:sp>
      <p:sp>
        <p:nvSpPr>
          <p:cNvPr id="7" name="textruta 6">
            <a:extLst>
              <a:ext uri="{FF2B5EF4-FFF2-40B4-BE49-F238E27FC236}">
                <a16:creationId xmlns:a16="http://schemas.microsoft.com/office/drawing/2014/main" id="{5FE0382A-9C38-7473-B67F-024FBB58C75C}"/>
              </a:ext>
            </a:extLst>
          </p:cNvPr>
          <p:cNvSpPr txBox="1"/>
          <p:nvPr/>
        </p:nvSpPr>
        <p:spPr>
          <a:xfrm>
            <a:off x="4204676" y="4175271"/>
            <a:ext cx="3915508" cy="923330"/>
          </a:xfrm>
          <a:prstGeom prst="rect">
            <a:avLst/>
          </a:prstGeom>
          <a:noFill/>
        </p:spPr>
        <p:txBody>
          <a:bodyPr wrap="square" rtlCol="0">
            <a:spAutoFit/>
          </a:bodyPr>
          <a:lstStyle/>
          <a:p>
            <a:r>
              <a:rPr lang="sv-SE" b="1"/>
              <a:t>Kluster 2 - 2 oktober 2023</a:t>
            </a:r>
            <a:br>
              <a:rPr lang="sv-SE"/>
            </a:br>
            <a:r>
              <a:rPr lang="sv-SE"/>
              <a:t>Karlsborg, Hjo, Tidaholm, Mariestad, Töreboda, Gullspång</a:t>
            </a:r>
          </a:p>
        </p:txBody>
      </p:sp>
      <p:sp>
        <p:nvSpPr>
          <p:cNvPr id="8" name="textruta 7">
            <a:extLst>
              <a:ext uri="{FF2B5EF4-FFF2-40B4-BE49-F238E27FC236}">
                <a16:creationId xmlns:a16="http://schemas.microsoft.com/office/drawing/2014/main" id="{932F03D7-ECCC-0A8A-D9AE-0516DBDFB2FE}"/>
              </a:ext>
            </a:extLst>
          </p:cNvPr>
          <p:cNvSpPr txBox="1"/>
          <p:nvPr/>
        </p:nvSpPr>
        <p:spPr>
          <a:xfrm>
            <a:off x="8346830" y="4238116"/>
            <a:ext cx="3102708" cy="646331"/>
          </a:xfrm>
          <a:prstGeom prst="rect">
            <a:avLst/>
          </a:prstGeom>
          <a:noFill/>
        </p:spPr>
        <p:txBody>
          <a:bodyPr wrap="square" lIns="91440" tIns="45720" rIns="91440" bIns="45720" rtlCol="0" anchor="t">
            <a:spAutoFit/>
          </a:bodyPr>
          <a:lstStyle/>
          <a:p>
            <a:r>
              <a:rPr lang="sv-SE" b="1"/>
              <a:t>Kluster 3 - 1 januari 2024</a:t>
            </a:r>
          </a:p>
          <a:p>
            <a:r>
              <a:rPr lang="sv-SE"/>
              <a:t>Bolag och kommunalförbund</a:t>
            </a:r>
            <a:endParaRPr lang="sv-SE">
              <a:cs typeface="Arial"/>
            </a:endParaRPr>
          </a:p>
        </p:txBody>
      </p:sp>
    </p:spTree>
    <p:extLst>
      <p:ext uri="{BB962C8B-B14F-4D97-AF65-F5344CB8AC3E}">
        <p14:creationId xmlns:p14="http://schemas.microsoft.com/office/powerpoint/2010/main" val="2091547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A5D214-46E9-7351-7632-2593BBE21E96}"/>
              </a:ext>
            </a:extLst>
          </p:cNvPr>
          <p:cNvSpPr>
            <a:spLocks noGrp="1"/>
          </p:cNvSpPr>
          <p:nvPr>
            <p:ph type="title"/>
          </p:nvPr>
        </p:nvSpPr>
        <p:spPr/>
        <p:txBody>
          <a:bodyPr/>
          <a:lstStyle/>
          <a:p>
            <a:r>
              <a:rPr lang="sv-SE">
                <a:cs typeface="Arial"/>
              </a:rPr>
              <a:t>Objekt</a:t>
            </a:r>
          </a:p>
        </p:txBody>
      </p:sp>
      <p:sp>
        <p:nvSpPr>
          <p:cNvPr id="6" name="Platshållare för text 2">
            <a:extLst>
              <a:ext uri="{FF2B5EF4-FFF2-40B4-BE49-F238E27FC236}">
                <a16:creationId xmlns:a16="http://schemas.microsoft.com/office/drawing/2014/main" id="{8BF4B7D2-BE26-7040-7D6F-C9FAE883A170}"/>
              </a:ext>
            </a:extLst>
          </p:cNvPr>
          <p:cNvSpPr>
            <a:spLocks noGrp="1"/>
          </p:cNvSpPr>
          <p:nvPr>
            <p:ph type="body" sz="quarter" idx="14"/>
          </p:nvPr>
        </p:nvSpPr>
        <p:spPr>
          <a:xfrm>
            <a:off x="515938" y="1520825"/>
            <a:ext cx="2662160" cy="2289175"/>
          </a:xfrm>
        </p:spPr>
        <p:txBody>
          <a:bodyPr/>
          <a:lstStyle/>
          <a:p>
            <a:r>
              <a:rPr lang="sv-SE"/>
              <a:t>5 tecken</a:t>
            </a:r>
          </a:p>
          <a:p>
            <a:r>
              <a:rPr lang="sv-SE"/>
              <a:t>Objektsgrupper</a:t>
            </a:r>
          </a:p>
        </p:txBody>
      </p:sp>
      <p:pic>
        <p:nvPicPr>
          <p:cNvPr id="3" name="Bildobjekt 3" descr="En bild som visar bord&#10;&#10;Automatiskt genererad beskrivning">
            <a:extLst>
              <a:ext uri="{FF2B5EF4-FFF2-40B4-BE49-F238E27FC236}">
                <a16:creationId xmlns:a16="http://schemas.microsoft.com/office/drawing/2014/main" id="{26EE7035-6D5B-8887-31F3-7970D10136A9}"/>
              </a:ext>
            </a:extLst>
          </p:cNvPr>
          <p:cNvPicPr>
            <a:picLocks noChangeAspect="1"/>
          </p:cNvPicPr>
          <p:nvPr/>
        </p:nvPicPr>
        <p:blipFill>
          <a:blip r:embed="rId3"/>
          <a:stretch>
            <a:fillRect/>
          </a:stretch>
        </p:blipFill>
        <p:spPr>
          <a:xfrm>
            <a:off x="4135582" y="1314320"/>
            <a:ext cx="4959927" cy="3848360"/>
          </a:xfrm>
          <a:prstGeom prst="rect">
            <a:avLst/>
          </a:prstGeom>
        </p:spPr>
      </p:pic>
    </p:spTree>
    <p:extLst>
      <p:ext uri="{BB962C8B-B14F-4D97-AF65-F5344CB8AC3E}">
        <p14:creationId xmlns:p14="http://schemas.microsoft.com/office/powerpoint/2010/main" val="3637552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D46EFF-DAB1-5988-39C4-DFBD6D42F7F3}"/>
              </a:ext>
            </a:extLst>
          </p:cNvPr>
          <p:cNvSpPr>
            <a:spLocks noGrp="1"/>
          </p:cNvSpPr>
          <p:nvPr>
            <p:ph type="title"/>
          </p:nvPr>
        </p:nvSpPr>
        <p:spPr>
          <a:xfrm>
            <a:off x="515937" y="234950"/>
            <a:ext cx="9564233" cy="1069975"/>
          </a:xfrm>
        </p:spPr>
        <p:txBody>
          <a:bodyPr/>
          <a:lstStyle/>
          <a:p>
            <a:r>
              <a:rPr lang="sv-SE">
                <a:cs typeface="Arial"/>
              </a:rPr>
              <a:t>Uppföljning &amp; övergång från Raindance</a:t>
            </a:r>
            <a:endParaRPr lang="sv-SE"/>
          </a:p>
        </p:txBody>
      </p:sp>
      <p:sp>
        <p:nvSpPr>
          <p:cNvPr id="3" name="Platshållare för text 2">
            <a:extLst>
              <a:ext uri="{FF2B5EF4-FFF2-40B4-BE49-F238E27FC236}">
                <a16:creationId xmlns:a16="http://schemas.microsoft.com/office/drawing/2014/main" id="{E7CF94C0-D92F-35BD-4381-41F3BBA6E4B6}"/>
              </a:ext>
            </a:extLst>
          </p:cNvPr>
          <p:cNvSpPr>
            <a:spLocks noGrp="1"/>
          </p:cNvSpPr>
          <p:nvPr>
            <p:ph type="body" sz="quarter" idx="14"/>
          </p:nvPr>
        </p:nvSpPr>
        <p:spPr>
          <a:xfrm>
            <a:off x="515937" y="1520824"/>
            <a:ext cx="10958668" cy="4567741"/>
          </a:xfrm>
        </p:spPr>
        <p:txBody>
          <a:bodyPr vert="horz" lIns="0" tIns="0" rIns="0" bIns="0" rtlCol="0" anchor="t">
            <a:normAutofit fontScale="92500" lnSpcReduction="10000"/>
          </a:bodyPr>
          <a:lstStyle/>
          <a:p>
            <a:pPr marL="264795" indent="-264795"/>
            <a:r>
              <a:rPr lang="sv-SE">
                <a:cs typeface="Arial"/>
              </a:rPr>
              <a:t>Historik i Raindance jan-april</a:t>
            </a:r>
          </a:p>
          <a:p>
            <a:pPr marL="0" indent="0">
              <a:buNone/>
            </a:pPr>
            <a:endParaRPr lang="sv-SE">
              <a:cs typeface="Arial"/>
            </a:endParaRPr>
          </a:p>
          <a:p>
            <a:pPr marL="264795" indent="-264795"/>
            <a:r>
              <a:rPr lang="sv-SE">
                <a:cs typeface="Arial"/>
              </a:rPr>
              <a:t>Historiken ska översättas och flyttas in i ERP </a:t>
            </a:r>
          </a:p>
          <a:p>
            <a:pPr marL="537845" lvl="1" indent="-264795"/>
            <a:r>
              <a:rPr lang="sv-SE">
                <a:cs typeface="Arial"/>
              </a:rPr>
              <a:t>ej transaktioner, utan saldonivå.  </a:t>
            </a:r>
          </a:p>
          <a:p>
            <a:pPr marL="537845" lvl="1" indent="-264795"/>
            <a:r>
              <a:rPr lang="sv-SE">
                <a:cs typeface="Arial"/>
              </a:rPr>
              <a:t>Detaljer i Raindance – åtkomst året ut.</a:t>
            </a:r>
            <a:br>
              <a:rPr lang="sv-SE">
                <a:cs typeface="Arial"/>
              </a:rPr>
            </a:br>
            <a:endParaRPr lang="sv-SE">
              <a:cs typeface="Arial"/>
            </a:endParaRPr>
          </a:p>
          <a:p>
            <a:pPr marL="264795" indent="-264795"/>
            <a:r>
              <a:rPr lang="sv-SE">
                <a:cs typeface="Arial"/>
              </a:rPr>
              <a:t>Kommer ta tid innan data för april är fastställd och kan översättas. </a:t>
            </a:r>
          </a:p>
          <a:p>
            <a:pPr marL="537845" lvl="1" indent="-264795"/>
            <a:r>
              <a:rPr lang="sv-SE">
                <a:cs typeface="Arial"/>
              </a:rPr>
              <a:t>Kommer besked från ekonomienheten när allt är inläst..</a:t>
            </a:r>
            <a:br>
              <a:rPr lang="sv-SE">
                <a:cs typeface="Arial"/>
              </a:rPr>
            </a:br>
            <a:endParaRPr lang="sv-SE">
              <a:cs typeface="Arial"/>
            </a:endParaRPr>
          </a:p>
          <a:p>
            <a:pPr marL="264795" indent="-264795"/>
            <a:r>
              <a:rPr lang="sv-SE">
                <a:cs typeface="Arial"/>
              </a:rPr>
              <a:t>Lönedetaljer i ERP</a:t>
            </a:r>
          </a:p>
          <a:p>
            <a:pPr marL="537845" lvl="1" indent="-264795"/>
            <a:r>
              <a:rPr lang="sv-SE">
                <a:cs typeface="Arial"/>
              </a:rPr>
              <a:t>Kan bli försenat, Bokföringsfil </a:t>
            </a:r>
            <a:r>
              <a:rPr lang="sv-SE" err="1">
                <a:cs typeface="Arial"/>
              </a:rPr>
              <a:t>prio</a:t>
            </a:r>
            <a:r>
              <a:rPr lang="sv-SE">
                <a:cs typeface="Arial"/>
              </a:rPr>
              <a:t>!</a:t>
            </a:r>
            <a:br>
              <a:rPr lang="sv-SE">
                <a:cs typeface="Arial"/>
              </a:rPr>
            </a:br>
            <a:endParaRPr lang="sv-SE">
              <a:cs typeface="Arial"/>
            </a:endParaRPr>
          </a:p>
          <a:p>
            <a:pPr marL="0" indent="0">
              <a:buNone/>
            </a:pPr>
            <a:br>
              <a:rPr lang="sv-SE">
                <a:cs typeface="Arial"/>
              </a:rPr>
            </a:br>
            <a:endParaRPr lang="sv-SE">
              <a:cs typeface="Arial"/>
            </a:endParaRPr>
          </a:p>
        </p:txBody>
      </p:sp>
    </p:spTree>
    <p:extLst>
      <p:ext uri="{BB962C8B-B14F-4D97-AF65-F5344CB8AC3E}">
        <p14:creationId xmlns:p14="http://schemas.microsoft.com/office/powerpoint/2010/main" val="245285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863132-FD52-F5B7-098E-3C3CABB480C4}"/>
              </a:ext>
            </a:extLst>
          </p:cNvPr>
          <p:cNvSpPr>
            <a:spLocks noGrp="1"/>
          </p:cNvSpPr>
          <p:nvPr>
            <p:ph type="title"/>
          </p:nvPr>
        </p:nvSpPr>
        <p:spPr/>
        <p:txBody>
          <a:bodyPr/>
          <a:lstStyle/>
          <a:p>
            <a:r>
              <a:rPr lang="sv-SE"/>
              <a:t>Prognos</a:t>
            </a:r>
          </a:p>
        </p:txBody>
      </p:sp>
      <p:sp>
        <p:nvSpPr>
          <p:cNvPr id="3" name="Platshållare för text 2">
            <a:extLst>
              <a:ext uri="{FF2B5EF4-FFF2-40B4-BE49-F238E27FC236}">
                <a16:creationId xmlns:a16="http://schemas.microsoft.com/office/drawing/2014/main" id="{96376A2E-0B0B-8B13-634D-085DB54C9349}"/>
              </a:ext>
            </a:extLst>
          </p:cNvPr>
          <p:cNvSpPr>
            <a:spLocks noGrp="1"/>
          </p:cNvSpPr>
          <p:nvPr>
            <p:ph type="body" sz="quarter" idx="14"/>
          </p:nvPr>
        </p:nvSpPr>
        <p:spPr>
          <a:xfrm>
            <a:off x="515937" y="1520825"/>
            <a:ext cx="8675687" cy="2136775"/>
          </a:xfrm>
        </p:spPr>
        <p:txBody>
          <a:bodyPr vert="horz" lIns="0" tIns="0" rIns="0" bIns="0" rtlCol="0" anchor="t">
            <a:normAutofit/>
          </a:bodyPr>
          <a:lstStyle/>
          <a:p>
            <a:pPr marL="264795" indent="-264795"/>
            <a:r>
              <a:rPr lang="sv-SE" dirty="0"/>
              <a:t>Aprilprognos </a:t>
            </a:r>
            <a:r>
              <a:rPr lang="sv-SE" dirty="0">
                <a:ea typeface="+mn-lt"/>
                <a:cs typeface="+mn-lt"/>
              </a:rPr>
              <a:t>registreras i </a:t>
            </a:r>
            <a:r>
              <a:rPr lang="sv-SE" dirty="0" err="1">
                <a:ea typeface="+mn-lt"/>
                <a:cs typeface="+mn-lt"/>
              </a:rPr>
              <a:t>Raindance</a:t>
            </a:r>
          </a:p>
          <a:p>
            <a:pPr marL="264795" indent="-264795"/>
            <a:r>
              <a:rPr lang="sv-SE" dirty="0">
                <a:ea typeface="+mn-lt"/>
                <a:cs typeface="+mn-lt"/>
              </a:rPr>
              <a:t>Augustiprognos ska rapporteras i ERP </a:t>
            </a:r>
          </a:p>
          <a:p>
            <a:pPr marL="537845" lvl="1"/>
            <a:r>
              <a:rPr lang="sv-SE" dirty="0">
                <a:ea typeface="+mn-lt"/>
                <a:cs typeface="+mn-lt"/>
              </a:rPr>
              <a:t>Utbildning i augusti för attestanter (chefer) och administratörer</a:t>
            </a:r>
          </a:p>
          <a:p>
            <a:pPr marL="264795" indent="-264795"/>
            <a:endParaRPr lang="sv-SE">
              <a:cs typeface="Arial"/>
            </a:endParaRPr>
          </a:p>
          <a:p>
            <a:pPr marL="264795" indent="-264795"/>
            <a:endParaRPr lang="sv-SE">
              <a:ea typeface="+mn-lt"/>
              <a:cs typeface="+mn-lt"/>
            </a:endParaRPr>
          </a:p>
        </p:txBody>
      </p:sp>
    </p:spTree>
    <p:extLst>
      <p:ext uri="{BB962C8B-B14F-4D97-AF65-F5344CB8AC3E}">
        <p14:creationId xmlns:p14="http://schemas.microsoft.com/office/powerpoint/2010/main" val="2823690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3EE9DE-A65B-AABC-BA7C-9520ED85CD0B}"/>
              </a:ext>
            </a:extLst>
          </p:cNvPr>
          <p:cNvSpPr>
            <a:spLocks noGrp="1"/>
          </p:cNvSpPr>
          <p:nvPr>
            <p:ph type="title"/>
          </p:nvPr>
        </p:nvSpPr>
        <p:spPr/>
        <p:txBody>
          <a:bodyPr/>
          <a:lstStyle/>
          <a:p>
            <a:r>
              <a:rPr lang="sv-SE"/>
              <a:t>Hur kommer jag igång med uppföljning i ERP?</a:t>
            </a:r>
          </a:p>
        </p:txBody>
      </p:sp>
      <p:sp>
        <p:nvSpPr>
          <p:cNvPr id="3" name="Platshållare för text 2">
            <a:extLst>
              <a:ext uri="{FF2B5EF4-FFF2-40B4-BE49-F238E27FC236}">
                <a16:creationId xmlns:a16="http://schemas.microsoft.com/office/drawing/2014/main" id="{C20A5C2D-3EB5-D9F2-1A70-948523B758A2}"/>
              </a:ext>
            </a:extLst>
          </p:cNvPr>
          <p:cNvSpPr>
            <a:spLocks noGrp="1"/>
          </p:cNvSpPr>
          <p:nvPr>
            <p:ph type="body" sz="quarter" idx="14"/>
          </p:nvPr>
        </p:nvSpPr>
        <p:spPr>
          <a:xfrm>
            <a:off x="515937" y="1520825"/>
            <a:ext cx="10337120" cy="3887788"/>
          </a:xfrm>
        </p:spPr>
        <p:txBody>
          <a:bodyPr vert="horz" lIns="0" tIns="0" rIns="0" bIns="0" rtlCol="0" anchor="t">
            <a:normAutofit/>
          </a:bodyPr>
          <a:lstStyle/>
          <a:p>
            <a:pPr marL="264795" indent="-264795"/>
            <a:r>
              <a:rPr lang="sv-SE" dirty="0">
                <a:cs typeface="Arial"/>
              </a:rPr>
              <a:t>Rapportverktyget FIC (för chefer)</a:t>
            </a:r>
            <a:br>
              <a:rPr lang="sv-SE" dirty="0">
                <a:cs typeface="Arial"/>
              </a:rPr>
            </a:br>
            <a:endParaRPr lang="sv-SE">
              <a:cs typeface="Arial"/>
            </a:endParaRPr>
          </a:p>
          <a:p>
            <a:pPr marL="264795" indent="-264795"/>
            <a:r>
              <a:rPr lang="sv-SE" dirty="0" err="1">
                <a:cs typeface="Arial"/>
              </a:rPr>
              <a:t>Videogudie</a:t>
            </a:r>
            <a:r>
              <a:rPr lang="sv-SE" dirty="0">
                <a:cs typeface="Arial"/>
              </a:rPr>
              <a:t> för att komma igång</a:t>
            </a:r>
            <a:br>
              <a:rPr lang="sv-SE" dirty="0">
                <a:cs typeface="Arial"/>
              </a:rPr>
            </a:br>
            <a:endParaRPr lang="sv-SE">
              <a:cs typeface="Arial"/>
            </a:endParaRPr>
          </a:p>
          <a:p>
            <a:pPr marL="264795" indent="-264795"/>
            <a:r>
              <a:rPr lang="sv-SE" dirty="0">
                <a:cs typeface="Arial"/>
              </a:rPr>
              <a:t>Ambition att träffa er individuellt eller i grupper under juni månad</a:t>
            </a:r>
          </a:p>
          <a:p>
            <a:pPr marL="537845" lvl="1" indent="-264795"/>
            <a:r>
              <a:rPr lang="sv-SE" dirty="0">
                <a:cs typeface="Arial"/>
              </a:rPr>
              <a:t>Möjligt att göra personliga inställningar</a:t>
            </a:r>
          </a:p>
          <a:p>
            <a:pPr marL="537845" lvl="1" indent="-264795"/>
            <a:r>
              <a:rPr lang="sv-SE" dirty="0">
                <a:cs typeface="Arial"/>
              </a:rPr>
              <a:t>Fånga era behov</a:t>
            </a:r>
            <a:endParaRPr lang="sv-SE" dirty="0"/>
          </a:p>
          <a:p>
            <a:pPr marL="273050" lvl="1" indent="0">
              <a:buNone/>
            </a:pPr>
            <a:endParaRPr lang="sv-SE">
              <a:cs typeface="Arial"/>
            </a:endParaRPr>
          </a:p>
          <a:p>
            <a:pPr marL="264795" indent="-264795"/>
            <a:r>
              <a:rPr lang="sv-SE" dirty="0">
                <a:cs typeface="Arial"/>
              </a:rPr>
              <a:t>Utbildning i augusti i prognos</a:t>
            </a:r>
          </a:p>
        </p:txBody>
      </p:sp>
    </p:spTree>
    <p:extLst>
      <p:ext uri="{BB962C8B-B14F-4D97-AF65-F5344CB8AC3E}">
        <p14:creationId xmlns:p14="http://schemas.microsoft.com/office/powerpoint/2010/main" val="1794897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7AB23F-3ED1-B5A6-9395-2611CDB927EA}"/>
              </a:ext>
            </a:extLst>
          </p:cNvPr>
          <p:cNvSpPr>
            <a:spLocks noGrp="1"/>
          </p:cNvSpPr>
          <p:nvPr>
            <p:ph type="title"/>
          </p:nvPr>
        </p:nvSpPr>
        <p:spPr>
          <a:xfrm>
            <a:off x="515938" y="234950"/>
            <a:ext cx="9653974" cy="1069975"/>
          </a:xfrm>
        </p:spPr>
        <p:txBody>
          <a:bodyPr>
            <a:normAutofit/>
          </a:bodyPr>
          <a:lstStyle/>
          <a:p>
            <a:r>
              <a:rPr lang="sv-SE"/>
              <a:t>Allt material finns på </a:t>
            </a:r>
            <a:r>
              <a:rPr lang="sv-SE" err="1"/>
              <a:t>Inredan</a:t>
            </a:r>
            <a:r>
              <a:rPr lang="sv-SE"/>
              <a:t> – Ekonomi</a:t>
            </a:r>
          </a:p>
        </p:txBody>
      </p:sp>
      <p:sp>
        <p:nvSpPr>
          <p:cNvPr id="3" name="Platshållare för text 2">
            <a:extLst>
              <a:ext uri="{FF2B5EF4-FFF2-40B4-BE49-F238E27FC236}">
                <a16:creationId xmlns:a16="http://schemas.microsoft.com/office/drawing/2014/main" id="{1FDA5571-6284-F774-FC65-3917AE2A3BC5}"/>
              </a:ext>
            </a:extLst>
          </p:cNvPr>
          <p:cNvSpPr>
            <a:spLocks noGrp="1"/>
          </p:cNvSpPr>
          <p:nvPr>
            <p:ph type="body" sz="quarter" idx="14"/>
          </p:nvPr>
        </p:nvSpPr>
        <p:spPr>
          <a:xfrm>
            <a:off x="515937" y="1520825"/>
            <a:ext cx="10130292" cy="3887788"/>
          </a:xfrm>
        </p:spPr>
        <p:txBody>
          <a:bodyPr vert="horz" lIns="0" tIns="0" rIns="0" bIns="0" rtlCol="0" anchor="t">
            <a:normAutofit/>
          </a:bodyPr>
          <a:lstStyle/>
          <a:p>
            <a:pPr marL="264795" indent="-264795"/>
            <a:r>
              <a:rPr lang="sv-SE" dirty="0"/>
              <a:t>En egen kanal för Nytt ekonomisystem ERP</a:t>
            </a:r>
          </a:p>
          <a:p>
            <a:pPr marL="264795" indent="-264795"/>
            <a:r>
              <a:rPr lang="sv-SE" dirty="0"/>
              <a:t>Hör av er om ni anser att ni saknar någon information!</a:t>
            </a:r>
            <a:endParaRPr lang="sv-SE" dirty="0">
              <a:cs typeface="Arial"/>
            </a:endParaRPr>
          </a:p>
        </p:txBody>
      </p:sp>
      <p:pic>
        <p:nvPicPr>
          <p:cNvPr id="7" name="Bildobjekt 6">
            <a:extLst>
              <a:ext uri="{FF2B5EF4-FFF2-40B4-BE49-F238E27FC236}">
                <a16:creationId xmlns:a16="http://schemas.microsoft.com/office/drawing/2014/main" id="{FD5BC812-A902-AFFA-FA41-BA7C2BDEC589}"/>
              </a:ext>
            </a:extLst>
          </p:cNvPr>
          <p:cNvPicPr>
            <a:picLocks noChangeAspect="1"/>
          </p:cNvPicPr>
          <p:nvPr/>
        </p:nvPicPr>
        <p:blipFill rotWithShape="1">
          <a:blip r:embed="rId3"/>
          <a:srcRect t="18752"/>
          <a:stretch/>
        </p:blipFill>
        <p:spPr>
          <a:xfrm>
            <a:off x="515937" y="2499623"/>
            <a:ext cx="7290662" cy="3026918"/>
          </a:xfrm>
          <a:prstGeom prst="rect">
            <a:avLst/>
          </a:prstGeom>
        </p:spPr>
      </p:pic>
      <p:sp>
        <p:nvSpPr>
          <p:cNvPr id="8" name="Ellips 7">
            <a:extLst>
              <a:ext uri="{FF2B5EF4-FFF2-40B4-BE49-F238E27FC236}">
                <a16:creationId xmlns:a16="http://schemas.microsoft.com/office/drawing/2014/main" id="{FB091852-AD53-6069-7551-EBFD606B5081}"/>
              </a:ext>
            </a:extLst>
          </p:cNvPr>
          <p:cNvSpPr/>
          <p:nvPr/>
        </p:nvSpPr>
        <p:spPr>
          <a:xfrm>
            <a:off x="3973286" y="3853542"/>
            <a:ext cx="1992086" cy="1992086"/>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a:extLst>
              <a:ext uri="{FF2B5EF4-FFF2-40B4-BE49-F238E27FC236}">
                <a16:creationId xmlns:a16="http://schemas.microsoft.com/office/drawing/2014/main" id="{6AFBD63F-2CB3-EA22-49E5-D6EB4EFFF87B}"/>
              </a:ext>
            </a:extLst>
          </p:cNvPr>
          <p:cNvSpPr txBox="1"/>
          <p:nvPr/>
        </p:nvSpPr>
        <p:spPr>
          <a:xfrm>
            <a:off x="8153400" y="2499623"/>
            <a:ext cx="3374571" cy="1477328"/>
          </a:xfrm>
          <a:prstGeom prst="rect">
            <a:avLst/>
          </a:prstGeom>
          <a:noFill/>
        </p:spPr>
        <p:txBody>
          <a:bodyPr wrap="square" rtlCol="0">
            <a:spAutoFit/>
          </a:bodyPr>
          <a:lstStyle/>
          <a:p>
            <a:r>
              <a:rPr lang="sv-SE"/>
              <a:t>Material:</a:t>
            </a:r>
          </a:p>
          <a:p>
            <a:r>
              <a:rPr lang="sv-SE"/>
              <a:t>Kontoplan</a:t>
            </a:r>
          </a:p>
          <a:p>
            <a:r>
              <a:rPr lang="sv-SE"/>
              <a:t>Översättningstabeller</a:t>
            </a:r>
          </a:p>
          <a:p>
            <a:r>
              <a:rPr lang="sv-SE"/>
              <a:t>PPT från utbildningar</a:t>
            </a:r>
          </a:p>
          <a:p>
            <a:endParaRPr lang="sv-SE"/>
          </a:p>
        </p:txBody>
      </p:sp>
    </p:spTree>
    <p:extLst>
      <p:ext uri="{BB962C8B-B14F-4D97-AF65-F5344CB8AC3E}">
        <p14:creationId xmlns:p14="http://schemas.microsoft.com/office/powerpoint/2010/main" val="3448155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nsertedImage">
            <a:extLst>
              <a:ext uri="{FF2B5EF4-FFF2-40B4-BE49-F238E27FC236}">
                <a16:creationId xmlns:a16="http://schemas.microsoft.com/office/drawing/2014/main" id="{17EED7B7-AAB9-66B2-E17D-D58FDA7F5980}"/>
              </a:ext>
            </a:extLst>
          </p:cNvPr>
          <p:cNvPicPr>
            <a:picLocks noGrp="1"/>
          </p:cNvPicPr>
          <p:nvPr>
            <p:ph type="pic" sz="quarter" idx="14"/>
          </p:nvPr>
        </p:nvPicPr>
        <p:blipFill>
          <a:blip r:embed="rId3">
            <a:extLst>
              <a:ext uri="{28A0092B-C50C-407E-A947-70E740481C1C}">
                <a14:useLocalDpi xmlns:a14="http://schemas.microsoft.com/office/drawing/2010/main" val="0"/>
              </a:ext>
            </a:extLst>
          </a:blip>
          <a:srcRect l="20360" r="20360"/>
          <a:stretch>
            <a:fillRect/>
          </a:stretch>
        </p:blipFill>
        <p:spPr/>
      </p:pic>
      <p:sp>
        <p:nvSpPr>
          <p:cNvPr id="2" name="Rubrik 1">
            <a:extLst>
              <a:ext uri="{FF2B5EF4-FFF2-40B4-BE49-F238E27FC236}">
                <a16:creationId xmlns:a16="http://schemas.microsoft.com/office/drawing/2014/main" id="{5340D394-8FBE-9989-03B5-C73AB8DEF7C5}"/>
              </a:ext>
            </a:extLst>
          </p:cNvPr>
          <p:cNvSpPr>
            <a:spLocks noGrp="1"/>
          </p:cNvSpPr>
          <p:nvPr>
            <p:ph type="title"/>
          </p:nvPr>
        </p:nvSpPr>
        <p:spPr/>
        <p:txBody>
          <a:bodyPr/>
          <a:lstStyle/>
          <a:p>
            <a:r>
              <a:rPr lang="sv-SE">
                <a:cs typeface="Arial"/>
              </a:rPr>
              <a:t>Support / frågor? </a:t>
            </a:r>
          </a:p>
        </p:txBody>
      </p:sp>
      <p:sp>
        <p:nvSpPr>
          <p:cNvPr id="4" name="Platshållare för text 3">
            <a:extLst>
              <a:ext uri="{FF2B5EF4-FFF2-40B4-BE49-F238E27FC236}">
                <a16:creationId xmlns:a16="http://schemas.microsoft.com/office/drawing/2014/main" id="{34903A19-1A4C-695F-1008-12BFDDFA64D3}"/>
              </a:ext>
            </a:extLst>
          </p:cNvPr>
          <p:cNvSpPr>
            <a:spLocks noGrp="1"/>
          </p:cNvSpPr>
          <p:nvPr>
            <p:ph type="body" sz="quarter" idx="15"/>
          </p:nvPr>
        </p:nvSpPr>
        <p:spPr/>
        <p:txBody>
          <a:bodyPr vert="horz" lIns="0" tIns="0" rIns="0" bIns="0" rtlCol="0" anchor="t">
            <a:normAutofit/>
          </a:bodyPr>
          <a:lstStyle/>
          <a:p>
            <a:pPr marL="264795" indent="-264795"/>
            <a:r>
              <a:rPr lang="sv-SE">
                <a:ea typeface="+mn-lt"/>
                <a:cs typeface="+mn-lt"/>
              </a:rPr>
              <a:t>Mail: ekonomi@tibro.se</a:t>
            </a:r>
          </a:p>
          <a:p>
            <a:pPr marL="264795" indent="-264795"/>
            <a:r>
              <a:rPr lang="sv-SE">
                <a:cs typeface="Arial"/>
              </a:rPr>
              <a:t>Telefon: 181 14 eller 181 27</a:t>
            </a:r>
          </a:p>
        </p:txBody>
      </p:sp>
    </p:spTree>
    <p:extLst>
      <p:ext uri="{BB962C8B-B14F-4D97-AF65-F5344CB8AC3E}">
        <p14:creationId xmlns:p14="http://schemas.microsoft.com/office/powerpoint/2010/main" val="3778948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AF8F803-6701-F082-3B3F-21BFE87A8600}"/>
              </a:ext>
            </a:extLst>
          </p:cNvPr>
          <p:cNvSpPr>
            <a:spLocks noGrp="1"/>
          </p:cNvSpPr>
          <p:nvPr>
            <p:ph type="body" sz="quarter" idx="15"/>
          </p:nvPr>
        </p:nvSpPr>
        <p:spPr>
          <a:xfrm>
            <a:off x="6553201" y="2631170"/>
            <a:ext cx="2876550" cy="1887878"/>
          </a:xfrm>
        </p:spPr>
        <p:txBody>
          <a:bodyPr vert="horz" lIns="0" tIns="0" rIns="0" bIns="0" rtlCol="0" anchor="t">
            <a:normAutofit/>
          </a:bodyPr>
          <a:lstStyle/>
          <a:p>
            <a:br>
              <a:rPr lang="sv-SE">
                <a:cs typeface="Arial"/>
              </a:rPr>
            </a:br>
            <a:r>
              <a:rPr lang="sv-SE">
                <a:cs typeface="Arial"/>
              </a:rPr>
              <a:t>Karin </a:t>
            </a:r>
            <a:r>
              <a:rPr lang="sv-SE" err="1">
                <a:cs typeface="Arial"/>
              </a:rPr>
              <a:t>Prestgaard</a:t>
            </a:r>
            <a:br>
              <a:rPr lang="sv-SE">
                <a:cs typeface="Arial"/>
              </a:rPr>
            </a:br>
            <a:r>
              <a:rPr lang="sv-SE">
                <a:cs typeface="Arial"/>
              </a:rPr>
              <a:t>karin.prestgaard@tibro.se</a:t>
            </a:r>
            <a:br>
              <a:rPr lang="sv-SE">
                <a:cs typeface="Arial"/>
              </a:rPr>
            </a:br>
            <a:br>
              <a:rPr lang="sv-SE">
                <a:cs typeface="Arial"/>
              </a:rPr>
            </a:br>
            <a:r>
              <a:rPr lang="sv-SE">
                <a:cs typeface="Arial"/>
              </a:rPr>
              <a:t>Tove Gardberg</a:t>
            </a:r>
            <a:br>
              <a:rPr lang="sv-SE">
                <a:cs typeface="Arial"/>
              </a:rPr>
            </a:br>
            <a:r>
              <a:rPr lang="sv-SE">
                <a:cs typeface="Arial"/>
              </a:rPr>
              <a:t>tove.gardberg.rydbom@tibro.se</a:t>
            </a:r>
            <a:endParaRPr lang="sv-SE"/>
          </a:p>
        </p:txBody>
      </p:sp>
    </p:spTree>
    <p:extLst>
      <p:ext uri="{BB962C8B-B14F-4D97-AF65-F5344CB8AC3E}">
        <p14:creationId xmlns:p14="http://schemas.microsoft.com/office/powerpoint/2010/main" val="1324081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91A26E-9EFF-1D6F-E24E-DD0F61F76A61}"/>
              </a:ext>
            </a:extLst>
          </p:cNvPr>
          <p:cNvSpPr>
            <a:spLocks noGrp="1"/>
          </p:cNvSpPr>
          <p:nvPr>
            <p:ph type="title"/>
          </p:nvPr>
        </p:nvSpPr>
        <p:spPr/>
        <p:txBody>
          <a:bodyPr/>
          <a:lstStyle/>
          <a:p>
            <a:r>
              <a:rPr lang="sv-SE"/>
              <a:t>Försystem</a:t>
            </a:r>
          </a:p>
        </p:txBody>
      </p:sp>
      <p:graphicFrame>
        <p:nvGraphicFramePr>
          <p:cNvPr id="12" name="Diagram 11">
            <a:extLst>
              <a:ext uri="{FF2B5EF4-FFF2-40B4-BE49-F238E27FC236}">
                <a16:creationId xmlns:a16="http://schemas.microsoft.com/office/drawing/2014/main" id="{4FF3612F-9968-5140-F8B0-3DF3DD2A09FB}"/>
              </a:ext>
            </a:extLst>
          </p:cNvPr>
          <p:cNvGraphicFramePr/>
          <p:nvPr>
            <p:extLst>
              <p:ext uri="{D42A27DB-BD31-4B8C-83A1-F6EECF244321}">
                <p14:modId xmlns:p14="http://schemas.microsoft.com/office/powerpoint/2010/main" val="472094495"/>
              </p:ext>
            </p:extLst>
          </p:nvPr>
        </p:nvGraphicFramePr>
        <p:xfrm>
          <a:off x="2032000" y="80001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ruta 14">
            <a:extLst>
              <a:ext uri="{FF2B5EF4-FFF2-40B4-BE49-F238E27FC236}">
                <a16:creationId xmlns:a16="http://schemas.microsoft.com/office/drawing/2014/main" id="{F77ABE21-3E40-EE52-6B99-C4860109E844}"/>
              </a:ext>
            </a:extLst>
          </p:cNvPr>
          <p:cNvSpPr txBox="1"/>
          <p:nvPr/>
        </p:nvSpPr>
        <p:spPr>
          <a:xfrm>
            <a:off x="8752455" y="2428968"/>
            <a:ext cx="2815090" cy="815608"/>
          </a:xfrm>
          <a:prstGeom prst="rect">
            <a:avLst/>
          </a:prstGeom>
          <a:noFill/>
        </p:spPr>
        <p:txBody>
          <a:bodyPr wrap="square" rtlCol="0">
            <a:spAutoFit/>
          </a:bodyPr>
          <a:lstStyle/>
          <a:p>
            <a:r>
              <a:rPr lang="sv-SE" sz="1500"/>
              <a:t>Barnomsorg:</a:t>
            </a:r>
            <a:br>
              <a:rPr lang="sv-SE"/>
            </a:br>
            <a:r>
              <a:rPr lang="sv-SE" sz="1400"/>
              <a:t>ca 500 kundfakturor varje månad</a:t>
            </a:r>
          </a:p>
          <a:p>
            <a:endParaRPr lang="sv-SE"/>
          </a:p>
        </p:txBody>
      </p:sp>
      <p:sp>
        <p:nvSpPr>
          <p:cNvPr id="16" name="textruta 15">
            <a:extLst>
              <a:ext uri="{FF2B5EF4-FFF2-40B4-BE49-F238E27FC236}">
                <a16:creationId xmlns:a16="http://schemas.microsoft.com/office/drawing/2014/main" id="{B089E003-3814-56C7-7577-7BC0B0520DD7}"/>
              </a:ext>
            </a:extLst>
          </p:cNvPr>
          <p:cNvSpPr txBox="1"/>
          <p:nvPr/>
        </p:nvSpPr>
        <p:spPr>
          <a:xfrm>
            <a:off x="8752455" y="3676605"/>
            <a:ext cx="2815090" cy="1261884"/>
          </a:xfrm>
          <a:prstGeom prst="rect">
            <a:avLst/>
          </a:prstGeom>
          <a:noFill/>
        </p:spPr>
        <p:txBody>
          <a:bodyPr wrap="square" rtlCol="0">
            <a:spAutoFit/>
          </a:bodyPr>
          <a:lstStyle/>
          <a:p>
            <a:r>
              <a:rPr lang="sv-SE" sz="1500"/>
              <a:t>Vård &amp; omsorg:</a:t>
            </a:r>
            <a:br>
              <a:rPr lang="sv-SE"/>
            </a:br>
            <a:r>
              <a:rPr lang="sv-SE" sz="1400"/>
              <a:t>ca 500 kundfakturor varje månad</a:t>
            </a:r>
          </a:p>
          <a:p>
            <a:r>
              <a:rPr lang="sv-SE" sz="1500"/>
              <a:t>IFO:</a:t>
            </a:r>
            <a:br>
              <a:rPr lang="sv-SE" sz="1400"/>
            </a:br>
            <a:r>
              <a:rPr lang="sv-SE" sz="1400"/>
              <a:t>Bokföringsfiler varje dag</a:t>
            </a:r>
          </a:p>
          <a:p>
            <a:endParaRPr lang="sv-SE"/>
          </a:p>
        </p:txBody>
      </p:sp>
      <p:sp>
        <p:nvSpPr>
          <p:cNvPr id="17" name="textruta 16">
            <a:extLst>
              <a:ext uri="{FF2B5EF4-FFF2-40B4-BE49-F238E27FC236}">
                <a16:creationId xmlns:a16="http://schemas.microsoft.com/office/drawing/2014/main" id="{7525A0F9-0D34-DB8C-6447-9FE20B92569D}"/>
              </a:ext>
            </a:extLst>
          </p:cNvPr>
          <p:cNvSpPr txBox="1"/>
          <p:nvPr/>
        </p:nvSpPr>
        <p:spPr>
          <a:xfrm>
            <a:off x="2155712" y="5529100"/>
            <a:ext cx="2350974" cy="553998"/>
          </a:xfrm>
          <a:prstGeom prst="rect">
            <a:avLst/>
          </a:prstGeom>
          <a:noFill/>
        </p:spPr>
        <p:txBody>
          <a:bodyPr wrap="square" rtlCol="0">
            <a:spAutoFit/>
          </a:bodyPr>
          <a:lstStyle/>
          <a:p>
            <a:r>
              <a:rPr lang="sv-SE" sz="1500"/>
              <a:t>Filer för kommunens in- och utbetalningar</a:t>
            </a:r>
          </a:p>
        </p:txBody>
      </p:sp>
      <p:sp>
        <p:nvSpPr>
          <p:cNvPr id="18" name="textruta 17">
            <a:extLst>
              <a:ext uri="{FF2B5EF4-FFF2-40B4-BE49-F238E27FC236}">
                <a16:creationId xmlns:a16="http://schemas.microsoft.com/office/drawing/2014/main" id="{B29014F3-3D34-5878-492F-CDD500D347E7}"/>
              </a:ext>
            </a:extLst>
          </p:cNvPr>
          <p:cNvSpPr txBox="1"/>
          <p:nvPr/>
        </p:nvSpPr>
        <p:spPr>
          <a:xfrm>
            <a:off x="1660561" y="4068535"/>
            <a:ext cx="2139664" cy="600164"/>
          </a:xfrm>
          <a:prstGeom prst="rect">
            <a:avLst/>
          </a:prstGeom>
          <a:noFill/>
        </p:spPr>
        <p:txBody>
          <a:bodyPr wrap="square" rtlCol="0">
            <a:spAutoFit/>
          </a:bodyPr>
          <a:lstStyle/>
          <a:p>
            <a:r>
              <a:rPr lang="sv-SE" sz="1500"/>
              <a:t>Utbetalning av IKE</a:t>
            </a:r>
          </a:p>
          <a:p>
            <a:endParaRPr lang="sv-SE"/>
          </a:p>
        </p:txBody>
      </p:sp>
      <p:sp>
        <p:nvSpPr>
          <p:cNvPr id="19" name="textruta 18">
            <a:extLst>
              <a:ext uri="{FF2B5EF4-FFF2-40B4-BE49-F238E27FC236}">
                <a16:creationId xmlns:a16="http://schemas.microsoft.com/office/drawing/2014/main" id="{0D2C7C44-5962-9935-2707-68072BCD3F9A}"/>
              </a:ext>
            </a:extLst>
          </p:cNvPr>
          <p:cNvSpPr txBox="1"/>
          <p:nvPr/>
        </p:nvSpPr>
        <p:spPr>
          <a:xfrm>
            <a:off x="2730393" y="1238250"/>
            <a:ext cx="1693648" cy="830997"/>
          </a:xfrm>
          <a:prstGeom prst="rect">
            <a:avLst/>
          </a:prstGeom>
          <a:noFill/>
        </p:spPr>
        <p:txBody>
          <a:bodyPr wrap="square" rtlCol="0">
            <a:spAutoFit/>
          </a:bodyPr>
          <a:lstStyle/>
          <a:p>
            <a:r>
              <a:rPr lang="sv-SE" sz="1500"/>
              <a:t>Tidsrapportering Gata/Park</a:t>
            </a:r>
          </a:p>
          <a:p>
            <a:endParaRPr lang="sv-SE"/>
          </a:p>
        </p:txBody>
      </p:sp>
      <p:sp>
        <p:nvSpPr>
          <p:cNvPr id="20" name="textruta 19">
            <a:extLst>
              <a:ext uri="{FF2B5EF4-FFF2-40B4-BE49-F238E27FC236}">
                <a16:creationId xmlns:a16="http://schemas.microsoft.com/office/drawing/2014/main" id="{61BB6FE8-2839-E89A-221A-2B9317511D4B}"/>
              </a:ext>
            </a:extLst>
          </p:cNvPr>
          <p:cNvSpPr txBox="1"/>
          <p:nvPr/>
        </p:nvSpPr>
        <p:spPr>
          <a:xfrm>
            <a:off x="7925425" y="1190666"/>
            <a:ext cx="3275036" cy="538609"/>
          </a:xfrm>
          <a:prstGeom prst="rect">
            <a:avLst/>
          </a:prstGeom>
          <a:noFill/>
        </p:spPr>
        <p:txBody>
          <a:bodyPr wrap="square" rtlCol="0">
            <a:spAutoFit/>
          </a:bodyPr>
          <a:lstStyle/>
          <a:p>
            <a:r>
              <a:rPr lang="sv-SE" sz="1500"/>
              <a:t>Inköp &amp; leverantörsfakturor</a:t>
            </a:r>
          </a:p>
          <a:p>
            <a:r>
              <a:rPr lang="sv-SE" sz="1400"/>
              <a:t>Flera filer varje dag</a:t>
            </a:r>
          </a:p>
        </p:txBody>
      </p:sp>
      <p:sp>
        <p:nvSpPr>
          <p:cNvPr id="21" name="textruta 20">
            <a:extLst>
              <a:ext uri="{FF2B5EF4-FFF2-40B4-BE49-F238E27FC236}">
                <a16:creationId xmlns:a16="http://schemas.microsoft.com/office/drawing/2014/main" id="{CE2D1C6A-4FC0-FBA0-B89D-CE1544016610}"/>
              </a:ext>
            </a:extLst>
          </p:cNvPr>
          <p:cNvSpPr txBox="1"/>
          <p:nvPr/>
        </p:nvSpPr>
        <p:spPr>
          <a:xfrm>
            <a:off x="1883569" y="2536689"/>
            <a:ext cx="1693648" cy="600164"/>
          </a:xfrm>
          <a:prstGeom prst="rect">
            <a:avLst/>
          </a:prstGeom>
          <a:noFill/>
        </p:spPr>
        <p:txBody>
          <a:bodyPr wrap="square" rtlCol="0">
            <a:spAutoFit/>
          </a:bodyPr>
          <a:lstStyle/>
          <a:p>
            <a:r>
              <a:rPr lang="sv-SE" sz="1500"/>
              <a:t>Kravhantering</a:t>
            </a:r>
          </a:p>
          <a:p>
            <a:endParaRPr lang="sv-SE"/>
          </a:p>
        </p:txBody>
      </p:sp>
      <p:sp>
        <p:nvSpPr>
          <p:cNvPr id="22" name="textruta 21">
            <a:extLst>
              <a:ext uri="{FF2B5EF4-FFF2-40B4-BE49-F238E27FC236}">
                <a16:creationId xmlns:a16="http://schemas.microsoft.com/office/drawing/2014/main" id="{258299D1-AF9A-3524-263A-49FFFC484B4B}"/>
              </a:ext>
            </a:extLst>
          </p:cNvPr>
          <p:cNvSpPr txBox="1"/>
          <p:nvPr/>
        </p:nvSpPr>
        <p:spPr>
          <a:xfrm>
            <a:off x="7957459" y="5361085"/>
            <a:ext cx="3475162" cy="553998"/>
          </a:xfrm>
          <a:prstGeom prst="rect">
            <a:avLst/>
          </a:prstGeom>
          <a:noFill/>
        </p:spPr>
        <p:txBody>
          <a:bodyPr wrap="square" rtlCol="0">
            <a:spAutoFit/>
          </a:bodyPr>
          <a:lstStyle/>
          <a:p>
            <a:r>
              <a:rPr lang="sv-SE" sz="1500"/>
              <a:t>Kundfakturor lokalhyror</a:t>
            </a:r>
            <a:br>
              <a:rPr lang="sv-SE" sz="1500"/>
            </a:br>
            <a:r>
              <a:rPr lang="sv-SE" sz="1500"/>
              <a:t>Utbetalning av bidrag</a:t>
            </a:r>
          </a:p>
        </p:txBody>
      </p:sp>
    </p:spTree>
    <p:extLst>
      <p:ext uri="{BB962C8B-B14F-4D97-AF65-F5344CB8AC3E}">
        <p14:creationId xmlns:p14="http://schemas.microsoft.com/office/powerpoint/2010/main" val="2143228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5D4EE9-6B46-EAE1-9AE1-C48E98A468B4}"/>
              </a:ext>
            </a:extLst>
          </p:cNvPr>
          <p:cNvSpPr>
            <a:spLocks noGrp="1"/>
          </p:cNvSpPr>
          <p:nvPr>
            <p:ph type="title"/>
          </p:nvPr>
        </p:nvSpPr>
        <p:spPr/>
        <p:txBody>
          <a:bodyPr/>
          <a:lstStyle/>
          <a:p>
            <a:r>
              <a:rPr lang="sv-SE">
                <a:ea typeface="+mj-lt"/>
                <a:cs typeface="+mj-lt"/>
              </a:rPr>
              <a:t>Nuläge i projektet</a:t>
            </a:r>
            <a:endParaRPr lang="sv-SE"/>
          </a:p>
        </p:txBody>
      </p:sp>
      <p:sp>
        <p:nvSpPr>
          <p:cNvPr id="3" name="Platshållare för text 2">
            <a:extLst>
              <a:ext uri="{FF2B5EF4-FFF2-40B4-BE49-F238E27FC236}">
                <a16:creationId xmlns:a16="http://schemas.microsoft.com/office/drawing/2014/main" id="{59078827-0A34-1D24-3739-ECEAC4C75108}"/>
              </a:ext>
            </a:extLst>
          </p:cNvPr>
          <p:cNvSpPr>
            <a:spLocks noGrp="1"/>
          </p:cNvSpPr>
          <p:nvPr>
            <p:ph type="body" sz="quarter" idx="14"/>
          </p:nvPr>
        </p:nvSpPr>
        <p:spPr>
          <a:xfrm>
            <a:off x="515937" y="3811248"/>
            <a:ext cx="10141471" cy="1972137"/>
          </a:xfrm>
        </p:spPr>
        <p:txBody>
          <a:bodyPr vert="horz" lIns="0" tIns="0" rIns="0" bIns="0" rtlCol="0" anchor="t">
            <a:normAutofit/>
          </a:bodyPr>
          <a:lstStyle/>
          <a:p>
            <a:pPr marL="264795" indent="-264795"/>
            <a:r>
              <a:rPr lang="sv-SE" dirty="0">
                <a:ea typeface="+mn-lt"/>
                <a:cs typeface="+mn-lt"/>
              </a:rPr>
              <a:t>Ekonomienheten genomför lokala tester i Tibro</a:t>
            </a:r>
          </a:p>
          <a:p>
            <a:pPr marL="264795" indent="-264795"/>
            <a:r>
              <a:rPr lang="sv-SE" dirty="0">
                <a:ea typeface="+mn-lt"/>
                <a:cs typeface="+mn-lt"/>
              </a:rPr>
              <a:t>Förbereder oss för driftsättning</a:t>
            </a:r>
          </a:p>
          <a:p>
            <a:pPr marL="264795" indent="-264795"/>
            <a:r>
              <a:rPr lang="sv-SE" dirty="0">
                <a:ea typeface="+mn-lt"/>
                <a:cs typeface="+mn-lt"/>
              </a:rPr>
              <a:t>Ändringar i försystem </a:t>
            </a:r>
          </a:p>
          <a:p>
            <a:pPr marL="0" indent="0">
              <a:buNone/>
            </a:pPr>
            <a:endParaRPr lang="sv-SE" dirty="0">
              <a:ea typeface="+mn-lt"/>
              <a:cs typeface="+mn-lt"/>
            </a:endParaRPr>
          </a:p>
          <a:p>
            <a:pPr marL="0" indent="0">
              <a:buNone/>
            </a:pPr>
            <a:endParaRPr lang="sv-SE">
              <a:ea typeface="+mn-lt"/>
              <a:cs typeface="+mn-lt"/>
            </a:endParaRPr>
          </a:p>
          <a:p>
            <a:pPr marL="0" indent="0">
              <a:buNone/>
            </a:pPr>
            <a:endParaRPr lang="sv-SE">
              <a:ea typeface="+mn-lt"/>
              <a:cs typeface="+mn-lt"/>
            </a:endParaRPr>
          </a:p>
        </p:txBody>
      </p:sp>
      <p:pic>
        <p:nvPicPr>
          <p:cNvPr id="4" name="Bildobjekt 4" descr="En bild som visar bord&#10;&#10;Automatiskt genererad beskrivning">
            <a:extLst>
              <a:ext uri="{FF2B5EF4-FFF2-40B4-BE49-F238E27FC236}">
                <a16:creationId xmlns:a16="http://schemas.microsoft.com/office/drawing/2014/main" id="{F9436FCB-5F6C-6C3D-8977-E664FDC6B8C6}"/>
              </a:ext>
            </a:extLst>
          </p:cNvPr>
          <p:cNvPicPr>
            <a:picLocks noChangeAspect="1"/>
          </p:cNvPicPr>
          <p:nvPr/>
        </p:nvPicPr>
        <p:blipFill rotWithShape="1">
          <a:blip r:embed="rId3"/>
          <a:srcRect l="-89" t="2690" r="803" b="1345"/>
          <a:stretch/>
        </p:blipFill>
        <p:spPr>
          <a:xfrm>
            <a:off x="488867" y="1422327"/>
            <a:ext cx="11016462" cy="2113458"/>
          </a:xfrm>
          <a:prstGeom prst="rect">
            <a:avLst/>
          </a:prstGeom>
        </p:spPr>
      </p:pic>
    </p:spTree>
    <p:extLst>
      <p:ext uri="{BB962C8B-B14F-4D97-AF65-F5344CB8AC3E}">
        <p14:creationId xmlns:p14="http://schemas.microsoft.com/office/powerpoint/2010/main" val="1336801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57E80A-7529-B976-FF2B-E7B460F4C32D}"/>
              </a:ext>
            </a:extLst>
          </p:cNvPr>
          <p:cNvSpPr>
            <a:spLocks noGrp="1"/>
          </p:cNvSpPr>
          <p:nvPr>
            <p:ph type="title"/>
          </p:nvPr>
        </p:nvSpPr>
        <p:spPr>
          <a:xfrm>
            <a:off x="515938" y="223227"/>
            <a:ext cx="8675688" cy="1069975"/>
          </a:xfrm>
        </p:spPr>
        <p:txBody>
          <a:bodyPr/>
          <a:lstStyle/>
          <a:p>
            <a:r>
              <a:rPr lang="sv-SE">
                <a:cs typeface="Arial"/>
              </a:rPr>
              <a:t>Vad blir nytt för er?</a:t>
            </a:r>
          </a:p>
        </p:txBody>
      </p:sp>
      <p:sp>
        <p:nvSpPr>
          <p:cNvPr id="3" name="Platshållare för text 2">
            <a:extLst>
              <a:ext uri="{FF2B5EF4-FFF2-40B4-BE49-F238E27FC236}">
                <a16:creationId xmlns:a16="http://schemas.microsoft.com/office/drawing/2014/main" id="{91CAECC0-5FA3-A3A5-0760-FAFABED69268}"/>
              </a:ext>
            </a:extLst>
          </p:cNvPr>
          <p:cNvSpPr>
            <a:spLocks noGrp="1"/>
          </p:cNvSpPr>
          <p:nvPr>
            <p:ph type="body" sz="quarter" idx="14"/>
          </p:nvPr>
        </p:nvSpPr>
        <p:spPr>
          <a:xfrm>
            <a:off x="515937" y="1520825"/>
            <a:ext cx="8159712" cy="3900444"/>
          </a:xfrm>
        </p:spPr>
        <p:txBody>
          <a:bodyPr vert="horz" lIns="0" tIns="0" rIns="0" bIns="0" rtlCol="0" anchor="t">
            <a:normAutofit/>
          </a:bodyPr>
          <a:lstStyle/>
          <a:p>
            <a:pPr marL="264795" indent="-264795"/>
            <a:r>
              <a:rPr lang="sv-SE">
                <a:cs typeface="Arial"/>
              </a:rPr>
              <a:t>Gemensam kodsträng Ö9 </a:t>
            </a:r>
            <a:br>
              <a:rPr lang="sv-SE">
                <a:cs typeface="Arial"/>
              </a:rPr>
            </a:br>
            <a:endParaRPr lang="sv-SE">
              <a:cs typeface="Arial"/>
            </a:endParaRPr>
          </a:p>
          <a:p>
            <a:pPr marL="264795" indent="-264795"/>
            <a:endParaRPr lang="sv-SE">
              <a:cs typeface="Arial"/>
            </a:endParaRPr>
          </a:p>
          <a:p>
            <a:pPr marL="264795" indent="-264795"/>
            <a:endParaRPr lang="sv-SE">
              <a:cs typeface="Arial"/>
            </a:endParaRPr>
          </a:p>
          <a:p>
            <a:pPr marL="264795" indent="-264795"/>
            <a:endParaRPr lang="sv-SE">
              <a:cs typeface="Arial"/>
            </a:endParaRPr>
          </a:p>
          <a:p>
            <a:pPr marL="264795" indent="-264795"/>
            <a:r>
              <a:rPr lang="sv-SE" sz="2000">
                <a:cs typeface="Arial"/>
              </a:rPr>
              <a:t>Internfakturor i Proceedo</a:t>
            </a:r>
          </a:p>
          <a:p>
            <a:pPr marL="264795" indent="-264795"/>
            <a:r>
              <a:rPr lang="sv-SE" sz="2000">
                <a:cs typeface="Arial"/>
              </a:rPr>
              <a:t>Nytt gränssnitt</a:t>
            </a:r>
          </a:p>
          <a:p>
            <a:pPr marL="264795" indent="-264795"/>
            <a:r>
              <a:rPr lang="sv-SE" sz="2000">
                <a:cs typeface="Arial"/>
              </a:rPr>
              <a:t>Nya rapporter</a:t>
            </a:r>
          </a:p>
          <a:p>
            <a:pPr marL="264795" indent="-264795"/>
            <a:r>
              <a:rPr lang="sv-SE" sz="2000">
                <a:cs typeface="Arial"/>
              </a:rPr>
              <a:t>Ekonomiadministration (kundfaktura, </a:t>
            </a:r>
            <a:r>
              <a:rPr lang="sv-SE" sz="2000" err="1">
                <a:cs typeface="Arial"/>
              </a:rPr>
              <a:t>bokföringsordrar</a:t>
            </a:r>
            <a:r>
              <a:rPr lang="sv-SE" sz="2000">
                <a:cs typeface="Arial"/>
              </a:rPr>
              <a:t> mm)</a:t>
            </a:r>
          </a:p>
          <a:p>
            <a:pPr marL="0" indent="0">
              <a:buNone/>
            </a:pPr>
            <a:endParaRPr lang="sv-SE">
              <a:cs typeface="Arial"/>
            </a:endParaRPr>
          </a:p>
        </p:txBody>
      </p:sp>
      <p:sp>
        <p:nvSpPr>
          <p:cNvPr id="6" name="textruta 5">
            <a:extLst>
              <a:ext uri="{FF2B5EF4-FFF2-40B4-BE49-F238E27FC236}">
                <a16:creationId xmlns:a16="http://schemas.microsoft.com/office/drawing/2014/main" id="{2562DE96-6C6A-8A79-DCE9-539B03574BB9}"/>
              </a:ext>
            </a:extLst>
          </p:cNvPr>
          <p:cNvSpPr txBox="1"/>
          <p:nvPr/>
        </p:nvSpPr>
        <p:spPr>
          <a:xfrm>
            <a:off x="9068498" y="1652631"/>
            <a:ext cx="2357308" cy="923330"/>
          </a:xfrm>
          <a:prstGeom prst="rect">
            <a:avLst/>
          </a:prstGeom>
          <a:noFill/>
        </p:spPr>
        <p:txBody>
          <a:bodyPr wrap="square" rtlCol="0">
            <a:spAutoFit/>
          </a:bodyPr>
          <a:lstStyle/>
          <a:p>
            <a:br>
              <a:rPr lang="sv-SE"/>
            </a:br>
            <a:r>
              <a:rPr lang="sv-SE"/>
              <a:t>Leverantör: Unit4</a:t>
            </a:r>
            <a:br>
              <a:rPr lang="sv-SE"/>
            </a:br>
            <a:r>
              <a:rPr lang="sv-SE"/>
              <a:t>System: ERP 7</a:t>
            </a:r>
          </a:p>
        </p:txBody>
      </p:sp>
      <p:pic>
        <p:nvPicPr>
          <p:cNvPr id="8" name="Bildobjekt 7">
            <a:extLst>
              <a:ext uri="{FF2B5EF4-FFF2-40B4-BE49-F238E27FC236}">
                <a16:creationId xmlns:a16="http://schemas.microsoft.com/office/drawing/2014/main" id="{5402515A-A878-5BFD-7C09-5E3308F52F9B}"/>
              </a:ext>
            </a:extLst>
          </p:cNvPr>
          <p:cNvPicPr>
            <a:picLocks noChangeAspect="1"/>
          </p:cNvPicPr>
          <p:nvPr/>
        </p:nvPicPr>
        <p:blipFill rotWithShape="1">
          <a:blip r:embed="rId3"/>
          <a:srcRect l="9410" r="9669"/>
          <a:stretch/>
        </p:blipFill>
        <p:spPr>
          <a:xfrm>
            <a:off x="9152387" y="1436731"/>
            <a:ext cx="1656089" cy="472274"/>
          </a:xfrm>
          <a:prstGeom prst="rect">
            <a:avLst/>
          </a:prstGeom>
        </p:spPr>
      </p:pic>
      <p:sp>
        <p:nvSpPr>
          <p:cNvPr id="9" name="Rektangel: rundade hörn 8">
            <a:extLst>
              <a:ext uri="{FF2B5EF4-FFF2-40B4-BE49-F238E27FC236}">
                <a16:creationId xmlns:a16="http://schemas.microsoft.com/office/drawing/2014/main" id="{357ACA23-EF12-DF6B-9DCF-A64845CA0265}"/>
              </a:ext>
            </a:extLst>
          </p:cNvPr>
          <p:cNvSpPr/>
          <p:nvPr/>
        </p:nvSpPr>
        <p:spPr>
          <a:xfrm>
            <a:off x="8984609" y="1233182"/>
            <a:ext cx="2038525" cy="1484469"/>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En bild som visar bord&#10;&#10;Automatiskt genererad beskrivning">
            <a:extLst>
              <a:ext uri="{FF2B5EF4-FFF2-40B4-BE49-F238E27FC236}">
                <a16:creationId xmlns:a16="http://schemas.microsoft.com/office/drawing/2014/main" id="{E83AC8F4-CF40-D9D5-4BE4-E6B2257DF884}"/>
              </a:ext>
            </a:extLst>
          </p:cNvPr>
          <p:cNvPicPr>
            <a:picLocks noChangeAspect="1"/>
          </p:cNvPicPr>
          <p:nvPr/>
        </p:nvPicPr>
        <p:blipFill rotWithShape="1">
          <a:blip r:embed="rId4"/>
          <a:srcRect l="3383" t="7285" r="4871" b="3311"/>
          <a:stretch/>
        </p:blipFill>
        <p:spPr>
          <a:xfrm>
            <a:off x="637584" y="2027744"/>
            <a:ext cx="6951663" cy="1401256"/>
          </a:xfrm>
          <a:prstGeom prst="rect">
            <a:avLst/>
          </a:prstGeom>
        </p:spPr>
      </p:pic>
    </p:spTree>
    <p:extLst>
      <p:ext uri="{BB962C8B-B14F-4D97-AF65-F5344CB8AC3E}">
        <p14:creationId xmlns:p14="http://schemas.microsoft.com/office/powerpoint/2010/main" val="4220836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nsertedImage">
            <a:extLst>
              <a:ext uri="{FF2B5EF4-FFF2-40B4-BE49-F238E27FC236}">
                <a16:creationId xmlns:a16="http://schemas.microsoft.com/office/drawing/2014/main" id="{362D676E-6D8A-069E-FD8F-1FAC4E04EA08}"/>
              </a:ext>
            </a:extLst>
          </p:cNvPr>
          <p:cNvPicPr>
            <a:picLocks noGrp="1"/>
          </p:cNvPicPr>
          <p:nvPr>
            <p:ph type="pic" sz="quarter" idx="14"/>
          </p:nvPr>
        </p:nvPicPr>
        <p:blipFill>
          <a:blip r:embed="rId3">
            <a:extLst>
              <a:ext uri="{28A0092B-C50C-407E-A947-70E740481C1C}">
                <a14:useLocalDpi xmlns:a14="http://schemas.microsoft.com/office/drawing/2010/main" val="0"/>
              </a:ext>
            </a:extLst>
          </a:blip>
          <a:srcRect l="25000" r="25000"/>
          <a:stretch>
            <a:fillRect/>
          </a:stretch>
        </p:blipFill>
        <p:spPr/>
      </p:pic>
      <p:sp>
        <p:nvSpPr>
          <p:cNvPr id="7" name="Rubrik 6">
            <a:extLst>
              <a:ext uri="{FF2B5EF4-FFF2-40B4-BE49-F238E27FC236}">
                <a16:creationId xmlns:a16="http://schemas.microsoft.com/office/drawing/2014/main" id="{AA2DF22F-692C-270A-8935-6D72E6292E09}"/>
              </a:ext>
            </a:extLst>
          </p:cNvPr>
          <p:cNvSpPr>
            <a:spLocks noGrp="1"/>
          </p:cNvSpPr>
          <p:nvPr>
            <p:ph type="title"/>
          </p:nvPr>
        </p:nvSpPr>
        <p:spPr/>
        <p:txBody>
          <a:bodyPr/>
          <a:lstStyle/>
          <a:p>
            <a:r>
              <a:rPr lang="sv-SE"/>
              <a:t>Go-Live Proceedo</a:t>
            </a:r>
          </a:p>
        </p:txBody>
      </p:sp>
      <p:sp>
        <p:nvSpPr>
          <p:cNvPr id="9" name="Platshållare för text 8">
            <a:extLst>
              <a:ext uri="{FF2B5EF4-FFF2-40B4-BE49-F238E27FC236}">
                <a16:creationId xmlns:a16="http://schemas.microsoft.com/office/drawing/2014/main" id="{C1CFEE99-A913-2E36-220A-1EE306E91073}"/>
              </a:ext>
            </a:extLst>
          </p:cNvPr>
          <p:cNvSpPr>
            <a:spLocks noGrp="1"/>
          </p:cNvSpPr>
          <p:nvPr>
            <p:ph type="body" sz="quarter" idx="15"/>
          </p:nvPr>
        </p:nvSpPr>
        <p:spPr/>
        <p:txBody>
          <a:bodyPr/>
          <a:lstStyle/>
          <a:p>
            <a:pPr marL="264795" indent="-264795"/>
            <a:r>
              <a:rPr lang="en-US">
                <a:cs typeface="Arial"/>
              </a:rPr>
              <a:t>Ny </a:t>
            </a:r>
            <a:r>
              <a:rPr lang="en-US" err="1">
                <a:cs typeface="Arial"/>
              </a:rPr>
              <a:t>vy</a:t>
            </a:r>
            <a:r>
              <a:rPr lang="en-US">
                <a:cs typeface="Arial"/>
              </a:rPr>
              <a:t> i Proceedo</a:t>
            </a:r>
            <a:endParaRPr lang="sv-SE">
              <a:cs typeface="Arial"/>
            </a:endParaRPr>
          </a:p>
          <a:p>
            <a:pPr marL="264795" indent="-264795"/>
            <a:r>
              <a:rPr lang="en-US" err="1"/>
              <a:t>Beställningar</a:t>
            </a:r>
            <a:r>
              <a:rPr lang="en-US"/>
              <a:t> </a:t>
            </a:r>
          </a:p>
          <a:p>
            <a:pPr marL="264795" indent="-264795"/>
            <a:r>
              <a:rPr lang="en-US"/>
              <a:t>Fakturor – Proceedo </a:t>
            </a:r>
          </a:p>
          <a:p>
            <a:pPr marL="264795" indent="-264795"/>
            <a:r>
              <a:rPr lang="en-US"/>
              <a:t>Fakturor – Raindance</a:t>
            </a:r>
            <a:endParaRPr lang="sv-SE"/>
          </a:p>
        </p:txBody>
      </p:sp>
    </p:spTree>
    <p:extLst>
      <p:ext uri="{BB962C8B-B14F-4D97-AF65-F5344CB8AC3E}">
        <p14:creationId xmlns:p14="http://schemas.microsoft.com/office/powerpoint/2010/main" val="744428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718C80-CD25-8740-2D9C-8233BAB7CDEB}"/>
              </a:ext>
            </a:extLst>
          </p:cNvPr>
          <p:cNvSpPr>
            <a:spLocks noGrp="1"/>
          </p:cNvSpPr>
          <p:nvPr>
            <p:ph type="title"/>
          </p:nvPr>
        </p:nvSpPr>
        <p:spPr>
          <a:xfrm>
            <a:off x="515938" y="223226"/>
            <a:ext cx="8675688" cy="1069975"/>
          </a:xfrm>
        </p:spPr>
        <p:txBody>
          <a:bodyPr/>
          <a:lstStyle/>
          <a:p>
            <a:r>
              <a:rPr lang="sv-SE"/>
              <a:t>Ny vy i Proceedo</a:t>
            </a:r>
          </a:p>
        </p:txBody>
      </p:sp>
      <p:sp>
        <p:nvSpPr>
          <p:cNvPr id="3" name="Platshållare för text 2">
            <a:extLst>
              <a:ext uri="{FF2B5EF4-FFF2-40B4-BE49-F238E27FC236}">
                <a16:creationId xmlns:a16="http://schemas.microsoft.com/office/drawing/2014/main" id="{6BF0D2FC-0632-357E-B084-F3B4DFDAB0FA}"/>
              </a:ext>
            </a:extLst>
          </p:cNvPr>
          <p:cNvSpPr>
            <a:spLocks noGrp="1"/>
          </p:cNvSpPr>
          <p:nvPr>
            <p:ph type="body" sz="quarter" idx="14"/>
          </p:nvPr>
        </p:nvSpPr>
        <p:spPr>
          <a:xfrm>
            <a:off x="515937" y="1520825"/>
            <a:ext cx="9453253" cy="1735331"/>
          </a:xfrm>
        </p:spPr>
        <p:txBody>
          <a:bodyPr/>
          <a:lstStyle/>
          <a:p>
            <a:r>
              <a:rPr lang="sv-SE"/>
              <a:t>Förvalda värden &amp; favoriter försvinner, behöver sparas om på nytt. </a:t>
            </a:r>
          </a:p>
          <a:p>
            <a:r>
              <a:rPr lang="sv-SE"/>
              <a:t>Nytt sätt för att periodisera fakturan (fördela kostnaden)</a:t>
            </a:r>
          </a:p>
          <a:p>
            <a:r>
              <a:rPr lang="sv-SE"/>
              <a:t>Momskod istället för momskonto. </a:t>
            </a:r>
          </a:p>
          <a:p>
            <a:r>
              <a:rPr lang="sv-SE">
                <a:cs typeface="Arial"/>
              </a:rPr>
              <a:t>Kommer kunna se gamla fakturor och beställningar</a:t>
            </a:r>
          </a:p>
          <a:p>
            <a:endParaRPr lang="sv-SE"/>
          </a:p>
        </p:txBody>
      </p:sp>
      <p:pic>
        <p:nvPicPr>
          <p:cNvPr id="5" name="Bildobjekt 4">
            <a:extLst>
              <a:ext uri="{FF2B5EF4-FFF2-40B4-BE49-F238E27FC236}">
                <a16:creationId xmlns:a16="http://schemas.microsoft.com/office/drawing/2014/main" id="{86887A92-9179-10F1-FB44-868C8EE8125C}"/>
              </a:ext>
            </a:extLst>
          </p:cNvPr>
          <p:cNvPicPr>
            <a:picLocks noChangeAspect="1"/>
          </p:cNvPicPr>
          <p:nvPr/>
        </p:nvPicPr>
        <p:blipFill>
          <a:blip r:embed="rId3"/>
          <a:stretch>
            <a:fillRect/>
          </a:stretch>
        </p:blipFill>
        <p:spPr>
          <a:xfrm>
            <a:off x="243907" y="3429000"/>
            <a:ext cx="11458860" cy="1940358"/>
          </a:xfrm>
          <a:prstGeom prst="rect">
            <a:avLst/>
          </a:prstGeom>
        </p:spPr>
      </p:pic>
    </p:spTree>
    <p:extLst>
      <p:ext uri="{BB962C8B-B14F-4D97-AF65-F5344CB8AC3E}">
        <p14:creationId xmlns:p14="http://schemas.microsoft.com/office/powerpoint/2010/main" val="2463673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3F3DCE26-184E-A6C0-7E43-C38730155E10}"/>
              </a:ext>
            </a:extLst>
          </p:cNvPr>
          <p:cNvSpPr>
            <a:spLocks noGrp="1"/>
          </p:cNvSpPr>
          <p:nvPr>
            <p:ph type="title"/>
          </p:nvPr>
        </p:nvSpPr>
        <p:spPr/>
        <p:txBody>
          <a:bodyPr/>
          <a:lstStyle/>
          <a:p>
            <a:r>
              <a:rPr lang="sv-SE"/>
              <a:t>Beställningar</a:t>
            </a:r>
          </a:p>
        </p:txBody>
      </p:sp>
      <p:sp>
        <p:nvSpPr>
          <p:cNvPr id="7" name="Platshållare för text 6">
            <a:extLst>
              <a:ext uri="{FF2B5EF4-FFF2-40B4-BE49-F238E27FC236}">
                <a16:creationId xmlns:a16="http://schemas.microsoft.com/office/drawing/2014/main" id="{02808E1D-614B-7218-C940-EDBA2D0E6037}"/>
              </a:ext>
            </a:extLst>
          </p:cNvPr>
          <p:cNvSpPr>
            <a:spLocks noGrp="1"/>
          </p:cNvSpPr>
          <p:nvPr>
            <p:ph type="body" sz="quarter" idx="14"/>
          </p:nvPr>
        </p:nvSpPr>
        <p:spPr>
          <a:xfrm>
            <a:off x="515937" y="1520825"/>
            <a:ext cx="10293577" cy="3887788"/>
          </a:xfrm>
        </p:spPr>
        <p:txBody>
          <a:bodyPr vert="horz" lIns="0" tIns="0" rIns="0" bIns="0" rtlCol="0" anchor="t">
            <a:normAutofit lnSpcReduction="10000"/>
          </a:bodyPr>
          <a:lstStyle/>
          <a:p>
            <a:pPr marL="264795" indent="-264795"/>
            <a:r>
              <a:rPr lang="sv-SE" dirty="0"/>
              <a:t>5/5 Sista dag för beställningar (fredag)</a:t>
            </a:r>
          </a:p>
          <a:p>
            <a:pPr marL="537845" lvl="1"/>
            <a:r>
              <a:rPr lang="sv-SE" dirty="0"/>
              <a:t>Måste attesteras samma dag annars kommer dessa behöver göras om på nytt</a:t>
            </a:r>
            <a:endParaRPr lang="sv-SE" dirty="0">
              <a:cs typeface="Arial"/>
            </a:endParaRPr>
          </a:p>
          <a:p>
            <a:pPr marL="264795" indent="-264795"/>
            <a:r>
              <a:rPr lang="sv-SE" dirty="0"/>
              <a:t>6-8/5 Beställningsstopp (lördag-måndag)</a:t>
            </a:r>
            <a:endParaRPr lang="sv-SE" dirty="0">
              <a:cs typeface="Arial"/>
            </a:endParaRPr>
          </a:p>
          <a:p>
            <a:pPr marL="264795" indent="-264795"/>
            <a:r>
              <a:rPr lang="sv-SE" dirty="0"/>
              <a:t>9/5 Beställningar i nya </a:t>
            </a:r>
            <a:r>
              <a:rPr lang="sv-SE" dirty="0" err="1"/>
              <a:t>Proceedo</a:t>
            </a:r>
            <a:r>
              <a:rPr lang="sv-SE" dirty="0"/>
              <a:t> med nya koder</a:t>
            </a:r>
            <a:endParaRPr lang="sv-SE" dirty="0">
              <a:cs typeface="Arial"/>
            </a:endParaRPr>
          </a:p>
          <a:p>
            <a:pPr marL="264795" indent="-264795"/>
            <a:endParaRPr lang="sv-SE">
              <a:cs typeface="Arial"/>
            </a:endParaRPr>
          </a:p>
          <a:p>
            <a:pPr marL="264795" indent="-264795"/>
            <a:r>
              <a:rPr lang="sv-SE" dirty="0"/>
              <a:t>Dubbel administration på de beställningar som läggs sent.</a:t>
            </a:r>
            <a:endParaRPr lang="sv-SE" dirty="0">
              <a:cs typeface="Arial"/>
            </a:endParaRPr>
          </a:p>
          <a:p>
            <a:pPr marL="537845" lvl="1"/>
            <a:r>
              <a:rPr lang="sv-SE" dirty="0"/>
              <a:t>Kontera beställningen gamla koder</a:t>
            </a:r>
            <a:endParaRPr lang="sv-SE" dirty="0">
              <a:cs typeface="Arial"/>
            </a:endParaRPr>
          </a:p>
          <a:p>
            <a:pPr marL="537845" lvl="1"/>
            <a:r>
              <a:rPr lang="sv-SE" dirty="0"/>
              <a:t>Kontera faktura med nya koder (ej </a:t>
            </a:r>
            <a:r>
              <a:rPr lang="sv-SE" dirty="0" err="1"/>
              <a:t>ordematch</a:t>
            </a:r>
            <a:r>
              <a:rPr lang="sv-SE" dirty="0"/>
              <a:t>)</a:t>
            </a:r>
            <a:endParaRPr lang="sv-SE" dirty="0">
              <a:cs typeface="Arial"/>
            </a:endParaRPr>
          </a:p>
          <a:p>
            <a:pPr marL="537845" lvl="1"/>
            <a:r>
              <a:rPr lang="sv-SE" dirty="0"/>
              <a:t>Viktigt att ha koll på det man beställt då det ej kommer matchas. </a:t>
            </a:r>
            <a:br>
              <a:rPr lang="sv-SE" dirty="0"/>
            </a:br>
            <a:r>
              <a:rPr lang="sv-SE" dirty="0"/>
              <a:t>Manuell leveranskontroll mot faktura.</a:t>
            </a:r>
            <a:endParaRPr lang="sv-SE" dirty="0">
              <a:cs typeface="Arial"/>
            </a:endParaRPr>
          </a:p>
          <a:p>
            <a:pPr marL="264795" indent="-264795"/>
            <a:endParaRPr lang="sv-SE">
              <a:cs typeface="Arial"/>
            </a:endParaRPr>
          </a:p>
          <a:p>
            <a:pPr marL="264795" indent="-264795"/>
            <a:endParaRPr lang="sv-SE">
              <a:cs typeface="Arial"/>
            </a:endParaRPr>
          </a:p>
          <a:p>
            <a:pPr marL="264795" indent="-264795"/>
            <a:endParaRPr lang="sv-SE">
              <a:cs typeface="Arial"/>
            </a:endParaRPr>
          </a:p>
        </p:txBody>
      </p:sp>
    </p:spTree>
    <p:extLst>
      <p:ext uri="{BB962C8B-B14F-4D97-AF65-F5344CB8AC3E}">
        <p14:creationId xmlns:p14="http://schemas.microsoft.com/office/powerpoint/2010/main" val="1223657761"/>
      </p:ext>
    </p:extLst>
  </p:cSld>
  <p:clrMapOvr>
    <a:masterClrMapping/>
  </p:clrMapOvr>
</p:sld>
</file>

<file path=ppt/theme/theme1.xml><?xml version="1.0" encoding="utf-8"?>
<a:theme xmlns:a="http://schemas.openxmlformats.org/drawingml/2006/main" name="Tibro kommun">
  <a:themeElements>
    <a:clrScheme name="Tibro kommun - Marin">
      <a:dk1>
        <a:sysClr val="windowText" lastClr="000000"/>
      </a:dk1>
      <a:lt1>
        <a:sysClr val="window" lastClr="FFFFFF"/>
      </a:lt1>
      <a:dk2>
        <a:srgbClr val="4D7BA0"/>
      </a:dk2>
      <a:lt2>
        <a:srgbClr val="E7E6E6"/>
      </a:lt2>
      <a:accent1>
        <a:srgbClr val="F9B200"/>
      </a:accent1>
      <a:accent2>
        <a:srgbClr val="CD4913"/>
      </a:accent2>
      <a:accent3>
        <a:srgbClr val="CFC38B"/>
      </a:accent3>
      <a:accent4>
        <a:srgbClr val="000000"/>
      </a:accent4>
      <a:accent5>
        <a:srgbClr val="F9B200"/>
      </a:accent5>
      <a:accent6>
        <a:srgbClr val="CD4913"/>
      </a:accent6>
      <a:hlink>
        <a:srgbClr val="000000"/>
      </a:hlink>
      <a:folHlink>
        <a:srgbClr val="000000"/>
      </a:folHlink>
    </a:clrScheme>
    <a:fontScheme name="Tibro kommu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bro kommun.potx" id="{89E8DD47-B4A9-45A8-A712-35DE0EFC24AA}" vid="{03A07474-B586-4205-A725-FF582EA78A5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919D5F2A663DE44A16F6DB2FF740A04" ma:contentTypeVersion="6" ma:contentTypeDescription="Skapa ett nytt dokument." ma:contentTypeScope="" ma:versionID="1b562dd1c0e76cc80f9ce28cc10f784b">
  <xsd:schema xmlns:xsd="http://www.w3.org/2001/XMLSchema" xmlns:xs="http://www.w3.org/2001/XMLSchema" xmlns:p="http://schemas.microsoft.com/office/2006/metadata/properties" xmlns:ns2="7c45c84a-73c3-4dbd-ba88-a4e1d347b681" xmlns:ns3="6e58a913-521e-4f58-987f-3a8521a83609" targetNamespace="http://schemas.microsoft.com/office/2006/metadata/properties" ma:root="true" ma:fieldsID="e927aca2c6b968807b0783d8cb1b7b48" ns2:_="" ns3:_="">
    <xsd:import namespace="7c45c84a-73c3-4dbd-ba88-a4e1d347b681"/>
    <xsd:import namespace="6e58a913-521e-4f58-987f-3a8521a8360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45c84a-73c3-4dbd-ba88-a4e1d347b6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e58a913-521e-4f58-987f-3a8521a83609"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e58a913-521e-4f58-987f-3a8521a83609">
      <UserInfo>
        <DisplayName>Anna-Karin Hidemyr</DisplayName>
        <AccountId>17</AccountId>
        <AccountType/>
      </UserInfo>
    </SharedWithUsers>
  </documentManagement>
</p:properties>
</file>

<file path=customXml/itemProps1.xml><?xml version="1.0" encoding="utf-8"?>
<ds:datastoreItem xmlns:ds="http://schemas.openxmlformats.org/officeDocument/2006/customXml" ds:itemID="{2302236A-6BB5-46F1-A710-03AA700FF30C}">
  <ds:schemaRefs>
    <ds:schemaRef ds:uri="6e58a913-521e-4f58-987f-3a8521a83609"/>
    <ds:schemaRef ds:uri="7c45c84a-73c3-4dbd-ba88-a4e1d347b6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3723A09-B1EA-4244-827A-778E96190CD5}">
  <ds:schemaRefs>
    <ds:schemaRef ds:uri="http://schemas.microsoft.com/sharepoint/v3/contenttype/forms"/>
  </ds:schemaRefs>
</ds:datastoreItem>
</file>

<file path=customXml/itemProps3.xml><?xml version="1.0" encoding="utf-8"?>
<ds:datastoreItem xmlns:ds="http://schemas.openxmlformats.org/officeDocument/2006/customXml" ds:itemID="{285A833F-8917-469C-9DEB-D925CD27DE05}">
  <ds:schemaRefs>
    <ds:schemaRef ds:uri="http://schemas.microsoft.com/office/2006/documentManagement/types"/>
    <ds:schemaRef ds:uri="6e58a913-521e-4f58-987f-3a8521a83609"/>
    <ds:schemaRef ds:uri="http://purl.org/dc/elements/1.1/"/>
    <ds:schemaRef ds:uri="http://schemas.microsoft.com/office/2006/metadata/properties"/>
    <ds:schemaRef ds:uri="7c45c84a-73c3-4dbd-ba88-a4e1d347b681"/>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Tibro kommun</Template>
  <TotalTime>0</TotalTime>
  <Words>1781</Words>
  <Application>Microsoft Office PowerPoint</Application>
  <PresentationFormat>Bredbild</PresentationFormat>
  <Paragraphs>305</Paragraphs>
  <Slides>36</Slides>
  <Notes>36</Notes>
  <HiddenSlides>1</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36</vt:i4>
      </vt:variant>
    </vt:vector>
  </HeadingPairs>
  <TitlesOfParts>
    <vt:vector size="39" baseType="lpstr">
      <vt:lpstr>Arial</vt:lpstr>
      <vt:lpstr>Calibri</vt:lpstr>
      <vt:lpstr>Tibro kommun</vt:lpstr>
      <vt:lpstr>Nytt ekonomisystem Ö9</vt:lpstr>
      <vt:lpstr>Agenda</vt:lpstr>
      <vt:lpstr>Projekt - Nytt ekonomisystem Ö9</vt:lpstr>
      <vt:lpstr>Försystem</vt:lpstr>
      <vt:lpstr>Nuläge i projektet</vt:lpstr>
      <vt:lpstr>Vad blir nytt för er?</vt:lpstr>
      <vt:lpstr>Go-Live Proceedo</vt:lpstr>
      <vt:lpstr>Ny vy i Proceedo</vt:lpstr>
      <vt:lpstr>Beställningar</vt:lpstr>
      <vt:lpstr>Fakturor - övergång april/maj</vt:lpstr>
      <vt:lpstr>Att tänka på..</vt:lpstr>
      <vt:lpstr>Frånvaro </vt:lpstr>
      <vt:lpstr>YY-koder</vt:lpstr>
      <vt:lpstr>Internfakturor</vt:lpstr>
      <vt:lpstr>Kundfakturor</vt:lpstr>
      <vt:lpstr>Lönesystem - övergång</vt:lpstr>
      <vt:lpstr>Kodplan Ö9</vt:lpstr>
      <vt:lpstr>Ny Ö9-gemensam kodsträng</vt:lpstr>
      <vt:lpstr>Varför en gemensam kodsträng?</vt:lpstr>
      <vt:lpstr>Konto</vt:lpstr>
      <vt:lpstr>PowerPoint-presentation</vt:lpstr>
      <vt:lpstr>Interna konton</vt:lpstr>
      <vt:lpstr>Enhet</vt:lpstr>
      <vt:lpstr>Projekt</vt:lpstr>
      <vt:lpstr>Projekt - investeringar</vt:lpstr>
      <vt:lpstr>Verksamhet</vt:lpstr>
      <vt:lpstr>Aktivitet</vt:lpstr>
      <vt:lpstr>Motpart</vt:lpstr>
      <vt:lpstr>Motpart - exempel</vt:lpstr>
      <vt:lpstr>Objekt</vt:lpstr>
      <vt:lpstr>Uppföljning &amp; övergång från Raindance</vt:lpstr>
      <vt:lpstr>Prognos</vt:lpstr>
      <vt:lpstr>Hur kommer jag igång med uppföljning i ERP?</vt:lpstr>
      <vt:lpstr>Allt material finns på Inredan – Ekonomi</vt:lpstr>
      <vt:lpstr>Support / frågor?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Nytt ekonomisystem Ö9</dc:title>
  <dc:creator>Karin Prestgaard</dc:creator>
  <cp:lastModifiedBy>Tove Gardberg Rydbom</cp:lastModifiedBy>
  <cp:revision>69</cp:revision>
  <cp:lastPrinted>2023-04-11T07:35:59Z</cp:lastPrinted>
  <dcterms:created xsi:type="dcterms:W3CDTF">2023-02-01T07:22:11Z</dcterms:created>
  <dcterms:modified xsi:type="dcterms:W3CDTF">2023-04-18T07:16:05Z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0x0101007919D5F2A663DE44A16F6DB2FF740A04</vt:lpwstr>
  </property>
</Properties>
</file>